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9"/>
  </p:notesMasterIdLst>
  <p:sldIdLst>
    <p:sldId id="377" r:id="rId2"/>
    <p:sldId id="264" r:id="rId3"/>
    <p:sldId id="379" r:id="rId4"/>
    <p:sldId id="431" r:id="rId5"/>
    <p:sldId id="378" r:id="rId6"/>
    <p:sldId id="516" r:id="rId7"/>
    <p:sldId id="406" r:id="rId8"/>
    <p:sldId id="381" r:id="rId9"/>
    <p:sldId id="382" r:id="rId10"/>
    <p:sldId id="383" r:id="rId11"/>
    <p:sldId id="384" r:id="rId12"/>
    <p:sldId id="385" r:id="rId13"/>
    <p:sldId id="386" r:id="rId14"/>
    <p:sldId id="380" r:id="rId15"/>
    <p:sldId id="387" r:id="rId16"/>
    <p:sldId id="389" r:id="rId17"/>
    <p:sldId id="390" r:id="rId18"/>
    <p:sldId id="391" r:id="rId19"/>
    <p:sldId id="392" r:id="rId20"/>
    <p:sldId id="454" r:id="rId21"/>
    <p:sldId id="393" r:id="rId22"/>
    <p:sldId id="394" r:id="rId23"/>
    <p:sldId id="395" r:id="rId24"/>
    <p:sldId id="413" r:id="rId25"/>
    <p:sldId id="414" r:id="rId26"/>
    <p:sldId id="257" r:id="rId27"/>
    <p:sldId id="517" r:id="rId28"/>
    <p:sldId id="518" r:id="rId29"/>
    <p:sldId id="396" r:id="rId30"/>
    <p:sldId id="397" r:id="rId31"/>
    <p:sldId id="299" r:id="rId32"/>
    <p:sldId id="313" r:id="rId33"/>
    <p:sldId id="401" r:id="rId34"/>
    <p:sldId id="276" r:id="rId35"/>
    <p:sldId id="398" r:id="rId36"/>
    <p:sldId id="402" r:id="rId37"/>
    <p:sldId id="399" r:id="rId38"/>
    <p:sldId id="400" r:id="rId39"/>
    <p:sldId id="403" r:id="rId40"/>
    <p:sldId id="416" r:id="rId41"/>
    <p:sldId id="420" r:id="rId42"/>
    <p:sldId id="415" r:id="rId43"/>
    <p:sldId id="421" r:id="rId44"/>
    <p:sldId id="422" r:id="rId45"/>
    <p:sldId id="423" r:id="rId46"/>
    <p:sldId id="424" r:id="rId47"/>
    <p:sldId id="418" r:id="rId48"/>
    <p:sldId id="419" r:id="rId49"/>
    <p:sldId id="417" r:id="rId50"/>
    <p:sldId id="425" r:id="rId51"/>
    <p:sldId id="426" r:id="rId52"/>
    <p:sldId id="427" r:id="rId53"/>
    <p:sldId id="404" r:id="rId54"/>
    <p:sldId id="428" r:id="rId55"/>
    <p:sldId id="429" r:id="rId56"/>
    <p:sldId id="430" r:id="rId57"/>
    <p:sldId id="433" r:id="rId58"/>
    <p:sldId id="434" r:id="rId59"/>
    <p:sldId id="435" r:id="rId60"/>
    <p:sldId id="436" r:id="rId61"/>
    <p:sldId id="437" r:id="rId62"/>
    <p:sldId id="439" r:id="rId63"/>
    <p:sldId id="438" r:id="rId64"/>
    <p:sldId id="405" r:id="rId65"/>
    <p:sldId id="440" r:id="rId66"/>
    <p:sldId id="432" r:id="rId67"/>
    <p:sldId id="441" r:id="rId68"/>
    <p:sldId id="442" r:id="rId69"/>
    <p:sldId id="443" r:id="rId70"/>
    <p:sldId id="444" r:id="rId71"/>
    <p:sldId id="446" r:id="rId72"/>
    <p:sldId id="447" r:id="rId73"/>
    <p:sldId id="445" r:id="rId74"/>
    <p:sldId id="448" r:id="rId75"/>
    <p:sldId id="450" r:id="rId76"/>
    <p:sldId id="530" r:id="rId77"/>
    <p:sldId id="531" r:id="rId78"/>
    <p:sldId id="532" r:id="rId79"/>
    <p:sldId id="533" r:id="rId80"/>
    <p:sldId id="451" r:id="rId81"/>
    <p:sldId id="452" r:id="rId82"/>
    <p:sldId id="453" r:id="rId83"/>
    <p:sldId id="455" r:id="rId84"/>
    <p:sldId id="456" r:id="rId85"/>
    <p:sldId id="457" r:id="rId86"/>
    <p:sldId id="458" r:id="rId87"/>
    <p:sldId id="459" r:id="rId88"/>
    <p:sldId id="460" r:id="rId89"/>
    <p:sldId id="461" r:id="rId90"/>
    <p:sldId id="462" r:id="rId91"/>
    <p:sldId id="463" r:id="rId92"/>
    <p:sldId id="464" r:id="rId93"/>
    <p:sldId id="465" r:id="rId94"/>
    <p:sldId id="466" r:id="rId95"/>
    <p:sldId id="467" r:id="rId96"/>
    <p:sldId id="468" r:id="rId97"/>
    <p:sldId id="469" r:id="rId98"/>
    <p:sldId id="470" r:id="rId99"/>
    <p:sldId id="471" r:id="rId100"/>
    <p:sldId id="472" r:id="rId101"/>
    <p:sldId id="473" r:id="rId102"/>
    <p:sldId id="474" r:id="rId103"/>
    <p:sldId id="475" r:id="rId104"/>
    <p:sldId id="476" r:id="rId105"/>
    <p:sldId id="477" r:id="rId106"/>
    <p:sldId id="478" r:id="rId107"/>
    <p:sldId id="534" r:id="rId108"/>
    <p:sldId id="479" r:id="rId109"/>
    <p:sldId id="481" r:id="rId110"/>
    <p:sldId id="480" r:id="rId111"/>
    <p:sldId id="482" r:id="rId112"/>
    <p:sldId id="483" r:id="rId113"/>
    <p:sldId id="484" r:id="rId114"/>
    <p:sldId id="485" r:id="rId115"/>
    <p:sldId id="486" r:id="rId116"/>
    <p:sldId id="487" r:id="rId117"/>
    <p:sldId id="488" r:id="rId118"/>
    <p:sldId id="489" r:id="rId119"/>
    <p:sldId id="490" r:id="rId120"/>
    <p:sldId id="491" r:id="rId121"/>
    <p:sldId id="492" r:id="rId122"/>
    <p:sldId id="493" r:id="rId123"/>
    <p:sldId id="494" r:id="rId124"/>
    <p:sldId id="411" r:id="rId125"/>
    <p:sldId id="495" r:id="rId126"/>
    <p:sldId id="496" r:id="rId127"/>
    <p:sldId id="497" r:id="rId128"/>
    <p:sldId id="498" r:id="rId129"/>
    <p:sldId id="499" r:id="rId130"/>
    <p:sldId id="500" r:id="rId131"/>
    <p:sldId id="501" r:id="rId132"/>
    <p:sldId id="502" r:id="rId133"/>
    <p:sldId id="412" r:id="rId134"/>
    <p:sldId id="508" r:id="rId135"/>
    <p:sldId id="503" r:id="rId136"/>
    <p:sldId id="507" r:id="rId137"/>
    <p:sldId id="504" r:id="rId138"/>
    <p:sldId id="506" r:id="rId139"/>
    <p:sldId id="505" r:id="rId140"/>
    <p:sldId id="549" r:id="rId141"/>
    <p:sldId id="509" r:id="rId142"/>
    <p:sldId id="521" r:id="rId143"/>
    <p:sldId id="522" r:id="rId144"/>
    <p:sldId id="528" r:id="rId145"/>
    <p:sldId id="523" r:id="rId146"/>
    <p:sldId id="524" r:id="rId147"/>
    <p:sldId id="525" r:id="rId148"/>
    <p:sldId id="526" r:id="rId149"/>
    <p:sldId id="527" r:id="rId150"/>
    <p:sldId id="510" r:id="rId151"/>
    <p:sldId id="529" r:id="rId152"/>
    <p:sldId id="535" r:id="rId153"/>
    <p:sldId id="536" r:id="rId154"/>
    <p:sldId id="538" r:id="rId155"/>
    <p:sldId id="539" r:id="rId156"/>
    <p:sldId id="540" r:id="rId157"/>
    <p:sldId id="541" r:id="rId158"/>
    <p:sldId id="511" r:id="rId159"/>
    <p:sldId id="542" r:id="rId160"/>
    <p:sldId id="543" r:id="rId161"/>
    <p:sldId id="544" r:id="rId162"/>
    <p:sldId id="545" r:id="rId163"/>
    <p:sldId id="546" r:id="rId164"/>
    <p:sldId id="547" r:id="rId165"/>
    <p:sldId id="548" r:id="rId166"/>
    <p:sldId id="512" r:id="rId167"/>
    <p:sldId id="551" r:id="rId168"/>
    <p:sldId id="550" r:id="rId169"/>
    <p:sldId id="554" r:id="rId170"/>
    <p:sldId id="555" r:id="rId171"/>
    <p:sldId id="513" r:id="rId172"/>
    <p:sldId id="556" r:id="rId173"/>
    <p:sldId id="557" r:id="rId174"/>
    <p:sldId id="552" r:id="rId175"/>
    <p:sldId id="553" r:id="rId176"/>
    <p:sldId id="558" r:id="rId177"/>
    <p:sldId id="514" r:id="rId178"/>
    <p:sldId id="560" r:id="rId179"/>
    <p:sldId id="559" r:id="rId180"/>
    <p:sldId id="561" r:id="rId181"/>
    <p:sldId id="519" r:id="rId182"/>
    <p:sldId id="562" r:id="rId183"/>
    <p:sldId id="563" r:id="rId184"/>
    <p:sldId id="564" r:id="rId185"/>
    <p:sldId id="565" r:id="rId186"/>
    <p:sldId id="566" r:id="rId187"/>
    <p:sldId id="567" r:id="rId188"/>
    <p:sldId id="568" r:id="rId189"/>
    <p:sldId id="572" r:id="rId190"/>
    <p:sldId id="573" r:id="rId191"/>
    <p:sldId id="574" r:id="rId192"/>
    <p:sldId id="575" r:id="rId193"/>
    <p:sldId id="576" r:id="rId194"/>
    <p:sldId id="577" r:id="rId195"/>
    <p:sldId id="579" r:id="rId196"/>
    <p:sldId id="580" r:id="rId197"/>
    <p:sldId id="578" r:id="rId198"/>
    <p:sldId id="581" r:id="rId199"/>
    <p:sldId id="582" r:id="rId200"/>
    <p:sldId id="583" r:id="rId201"/>
    <p:sldId id="584" r:id="rId202"/>
    <p:sldId id="346" r:id="rId203"/>
    <p:sldId id="267" r:id="rId204"/>
    <p:sldId id="570" r:id="rId205"/>
    <p:sldId id="571" r:id="rId206"/>
    <p:sldId id="266" r:id="rId207"/>
    <p:sldId id="569" r:id="rId2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0. Admin stuff" id="{5ED9F574-9E90-48C0-B2EF-477D9B3D859A}">
          <p14:sldIdLst>
            <p14:sldId id="264"/>
            <p14:sldId id="379"/>
            <p14:sldId id="431"/>
            <p14:sldId id="378"/>
            <p14:sldId id="516"/>
            <p14:sldId id="406"/>
            <p14:sldId id="381"/>
            <p14:sldId id="382"/>
            <p14:sldId id="383"/>
            <p14:sldId id="384"/>
            <p14:sldId id="385"/>
            <p14:sldId id="386"/>
            <p14:sldId id="380"/>
            <p14:sldId id="387"/>
            <p14:sldId id="389"/>
            <p14:sldId id="390"/>
            <p14:sldId id="391"/>
            <p14:sldId id="392"/>
            <p14:sldId id="454"/>
            <p14:sldId id="393"/>
            <p14:sldId id="394"/>
            <p14:sldId id="395"/>
            <p14:sldId id="413"/>
            <p14:sldId id="414"/>
          </p14:sldIdLst>
        </p14:section>
        <p14:section name="I.1. Introduction" id="{2FD0FF71-F5FC-4EB7-B2CB-B31E4CBECD79}">
          <p14:sldIdLst>
            <p14:sldId id="257"/>
            <p14:sldId id="517"/>
            <p14:sldId id="518"/>
          </p14:sldIdLst>
        </p14:section>
        <p14:section name="I.2. A bit of jargon" id="{A07A4106-FDDA-4519-82AE-5205038263B6}">
          <p14:sldIdLst>
            <p14:sldId id="396"/>
            <p14:sldId id="397"/>
            <p14:sldId id="299"/>
            <p14:sldId id="313"/>
            <p14:sldId id="401"/>
            <p14:sldId id="276"/>
            <p14:sldId id="398"/>
            <p14:sldId id="402"/>
            <p14:sldId id="399"/>
            <p14:sldId id="400"/>
          </p14:sldIdLst>
        </p14:section>
        <p14:section name="I.3. Families of ML problems" id="{55D2357B-2C0A-43B8-A477-947241819A7F}">
          <p14:sldIdLst>
            <p14:sldId id="403"/>
            <p14:sldId id="416"/>
            <p14:sldId id="420"/>
            <p14:sldId id="415"/>
            <p14:sldId id="421"/>
            <p14:sldId id="422"/>
            <p14:sldId id="423"/>
            <p14:sldId id="424"/>
            <p14:sldId id="418"/>
            <p14:sldId id="419"/>
            <p14:sldId id="417"/>
            <p14:sldId id="425"/>
            <p14:sldId id="426"/>
            <p14:sldId id="427"/>
          </p14:sldIdLst>
        </p14:section>
        <p14:section name="I.4. Structure a of typical ML problem" id="{5515C39D-FD16-4B17-8FD6-858173B071C2}">
          <p14:sldIdLst>
            <p14:sldId id="404"/>
            <p14:sldId id="428"/>
            <p14:sldId id="429"/>
            <p14:sldId id="430"/>
          </p14:sldIdLst>
        </p14:section>
        <p14:section name="II.1. The linear regression problem" id="{7F7C3EFF-24D8-46F9-AD5D-C806FE7D5ADC}">
          <p14:sldIdLst>
            <p14:sldId id="433"/>
            <p14:sldId id="434"/>
            <p14:sldId id="435"/>
            <p14:sldId id="436"/>
            <p14:sldId id="437"/>
            <p14:sldId id="439"/>
            <p14:sldId id="438"/>
            <p14:sldId id="405"/>
            <p14:sldId id="440"/>
            <p14:sldId id="432"/>
            <p14:sldId id="441"/>
            <p14:sldId id="442"/>
            <p14:sldId id="443"/>
            <p14:sldId id="444"/>
            <p14:sldId id="446"/>
            <p14:sldId id="447"/>
          </p14:sldIdLst>
        </p14:section>
        <p14:section name="II.2. Solving the linear regression problem analytically" id="{5AC599D5-9DB1-455E-A49B-B34B9DDC9702}">
          <p14:sldIdLst>
            <p14:sldId id="445"/>
            <p14:sldId id="448"/>
            <p14:sldId id="450"/>
            <p14:sldId id="530"/>
            <p14:sldId id="531"/>
            <p14:sldId id="532"/>
            <p14:sldId id="533"/>
            <p14:sldId id="451"/>
            <p14:sldId id="452"/>
          </p14:sldIdLst>
        </p14:section>
        <p14:section name="II.3. Solving the linear regression problem with gradient descent" id="{3D459045-5515-4E4A-A7FB-662E43EAD6A0}">
          <p14:sldIdLst>
            <p14:sldId id="453"/>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Lst>
        </p14:section>
        <p14:section name="III.1. The polynomial regression problem" id="{4BDA5BE6-5576-43FF-9767-D2658405EACE}">
          <p14:sldIdLst>
            <p14:sldId id="474"/>
            <p14:sldId id="475"/>
            <p14:sldId id="476"/>
            <p14:sldId id="477"/>
            <p14:sldId id="478"/>
            <p14:sldId id="534"/>
            <p14:sldId id="479"/>
            <p14:sldId id="481"/>
            <p14:sldId id="480"/>
            <p14:sldId id="482"/>
            <p14:sldId id="483"/>
            <p14:sldId id="484"/>
            <p14:sldId id="485"/>
          </p14:sldIdLst>
        </p14:section>
        <p14:section name="III.2. Polynomial degree vs. Overfitting" id="{5E89B948-797A-4A25-9F0B-DF21A2037136}">
          <p14:sldIdLst>
            <p14:sldId id="486"/>
            <p14:sldId id="487"/>
            <p14:sldId id="488"/>
            <p14:sldId id="489"/>
            <p14:sldId id="490"/>
            <p14:sldId id="491"/>
            <p14:sldId id="492"/>
            <p14:sldId id="493"/>
            <p14:sldId id="494"/>
          </p14:sldIdLst>
        </p14:section>
        <p14:section name="III.3. A quick note on train/test split and Overfitting" id="{A3201B08-EEB7-4000-AAC2-22F4F2EA82D3}">
          <p14:sldIdLst>
            <p14:sldId id="411"/>
            <p14:sldId id="495"/>
            <p14:sldId id="496"/>
            <p14:sldId id="497"/>
            <p14:sldId id="498"/>
            <p14:sldId id="499"/>
            <p14:sldId id="500"/>
            <p14:sldId id="501"/>
            <p14:sldId id="502"/>
          </p14:sldIdLst>
        </p14:section>
        <p14:section name="III.4. The Ridge regression and its effect on Overfitting" id="{4843ECD2-5AC4-41CC-8394-8DBC4B386E8D}">
          <p14:sldIdLst>
            <p14:sldId id="412"/>
            <p14:sldId id="508"/>
            <p14:sldId id="503"/>
            <p14:sldId id="507"/>
            <p14:sldId id="504"/>
            <p14:sldId id="506"/>
            <p14:sldId id="505"/>
            <p14:sldId id="549"/>
          </p14:sldIdLst>
        </p14:section>
        <p14:section name="IV.1. Sigmoid and Logistic functions" id="{C28C8DEB-BB65-418D-979E-1C35425FCB2C}">
          <p14:sldIdLst>
            <p14:sldId id="509"/>
            <p14:sldId id="521"/>
            <p14:sldId id="522"/>
            <p14:sldId id="528"/>
            <p14:sldId id="523"/>
            <p14:sldId id="524"/>
            <p14:sldId id="525"/>
            <p14:sldId id="526"/>
          </p14:sldIdLst>
        </p14:section>
        <p14:section name="IV.2. Logistic Regression" id="{2B25E2FA-6742-4A72-B36E-97E5BF8A885F}">
          <p14:sldIdLst>
            <p14:sldId id="527"/>
            <p14:sldId id="510"/>
            <p14:sldId id="529"/>
            <p14:sldId id="535"/>
            <p14:sldId id="536"/>
            <p14:sldId id="538"/>
            <p14:sldId id="539"/>
            <p14:sldId id="540"/>
            <p14:sldId id="541"/>
          </p14:sldIdLst>
        </p14:section>
        <p14:section name="IV.3. Training a Logistic Regressor" id="{3925A304-2A90-43AD-9523-DA16BE497C61}">
          <p14:sldIdLst>
            <p14:sldId id="511"/>
            <p14:sldId id="542"/>
            <p14:sldId id="543"/>
            <p14:sldId id="544"/>
            <p14:sldId id="545"/>
            <p14:sldId id="546"/>
            <p14:sldId id="547"/>
            <p14:sldId id="548"/>
          </p14:sldIdLst>
        </p14:section>
        <p14:section name="V.1. The Biology behind Neural Networks" id="{0EC07344-8188-493C-8E52-3B724C703EC0}">
          <p14:sldIdLst>
            <p14:sldId id="512"/>
            <p14:sldId id="551"/>
            <p14:sldId id="550"/>
          </p14:sldIdLst>
        </p14:section>
        <p14:section name="V.2. The Shallow Neural Network model" id="{994CC544-F821-4479-A4B3-218B00ECE70C}">
          <p14:sldIdLst>
            <p14:sldId id="554"/>
            <p14:sldId id="555"/>
            <p14:sldId id="513"/>
            <p14:sldId id="556"/>
            <p14:sldId id="557"/>
          </p14:sldIdLst>
        </p14:section>
        <p14:section name="V.3. Forward pass on a Shallow Neural Network" id="{E249CDA2-B965-451F-AC9F-BDB85B17607A}">
          <p14:sldIdLst>
            <p14:sldId id="552"/>
            <p14:sldId id="553"/>
            <p14:sldId id="558"/>
            <p14:sldId id="514"/>
            <p14:sldId id="560"/>
            <p14:sldId id="559"/>
            <p14:sldId id="561"/>
            <p14:sldId id="519"/>
            <p14:sldId id="562"/>
            <p14:sldId id="563"/>
            <p14:sldId id="564"/>
            <p14:sldId id="565"/>
            <p14:sldId id="566"/>
          </p14:sldIdLst>
        </p14:section>
        <p14:section name="V.4. Backpropagation on a Shallow Neural Network" id="{767C72FE-9793-4950-A8EF-333B130F54DF}">
          <p14:sldIdLst>
            <p14:sldId id="567"/>
            <p14:sldId id="568"/>
            <p14:sldId id="572"/>
            <p14:sldId id="573"/>
            <p14:sldId id="574"/>
            <p14:sldId id="575"/>
            <p14:sldId id="576"/>
          </p14:sldIdLst>
        </p14:section>
        <p14:section name="V.5. Backward pass on a Shallow Neural Network" id="{0DEBBF87-D858-40D9-99AA-C02192679BFC}">
          <p14:sldIdLst>
            <p14:sldId id="577"/>
            <p14:sldId id="579"/>
            <p14:sldId id="580"/>
          </p14:sldIdLst>
        </p14:section>
        <p14:section name="V.6. Trainer functions for Shallow Neural Networks" id="{26AC733F-0193-4315-8799-E8B388D8A1D0}">
          <p14:sldIdLst>
            <p14:sldId id="578"/>
            <p14:sldId id="581"/>
            <p14:sldId id="582"/>
            <p14:sldId id="583"/>
          </p14:sldIdLst>
        </p14:section>
        <p14:section name="Conclusion" id="{09807B6E-2B76-45C8-B103-96D5021B68A6}">
          <p14:sldIdLst>
            <p14:sldId id="584"/>
            <p14:sldId id="346"/>
          </p14:sldIdLst>
        </p14:section>
        <p14:section name="References and watchlist" id="{217B8593-1CA5-408D-B198-A5E6ACAB5948}">
          <p14:sldIdLst>
            <p14:sldId id="267"/>
            <p14:sldId id="570"/>
            <p14:sldId id="571"/>
            <p14:sldId id="266"/>
            <p14:sldId id="569"/>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74F24-0842-4510-AB61-4E12E986D5CF}" v="4780" dt="2023-01-26T02:38:40.4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08" d="100"/>
          <a:sy n="108" d="100"/>
        </p:scale>
        <p:origin x="66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microsoft.com/office/2018/10/relationships/authors" Targe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microsoft.com/office/2016/11/relationships/changesInfo" Target="changesInfos/changesInfo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notesMaster" Target="notesMasters/notesMaster1.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presProps" Target="presProps.xml"/><Relationship Id="rId215" Type="http://schemas.microsoft.com/office/2015/10/relationships/revisionInfo" Target="revisionInfo.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theme" Target="theme/theme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EE40018-26BD-4A7B-8D17-70AC8417C2D0}"/>
    <pc:docChg chg="undo custSel addSld delSld modSld sldOrd addSection delSection modSection">
      <pc:chgData name="Matthieu De Mari" userId="dfb708c9-d8dc-439f-9a3b-c772bf4a311c" providerId="ADAL" clId="{8EE40018-26BD-4A7B-8D17-70AC8417C2D0}" dt="2022-12-05T10:10:00.559" v="8297" actId="17846"/>
      <pc:docMkLst>
        <pc:docMk/>
      </pc:docMkLst>
      <pc:sldChg chg="modSp mod">
        <pc:chgData name="Matthieu De Mari" userId="dfb708c9-d8dc-439f-9a3b-c772bf4a311c" providerId="ADAL" clId="{8EE40018-26BD-4A7B-8D17-70AC8417C2D0}" dt="2022-11-16T06:55:04.205" v="66" actId="20577"/>
        <pc:sldMkLst>
          <pc:docMk/>
          <pc:sldMk cId="3442501962" sldId="257"/>
        </pc:sldMkLst>
        <pc:spChg chg="mod">
          <ac:chgData name="Matthieu De Mari" userId="dfb708c9-d8dc-439f-9a3b-c772bf4a311c" providerId="ADAL" clId="{8EE40018-26BD-4A7B-8D17-70AC8417C2D0}" dt="2022-11-16T06:53:53.988" v="14" actId="20577"/>
          <ac:spMkLst>
            <pc:docMk/>
            <pc:sldMk cId="3442501962" sldId="257"/>
            <ac:spMk id="2" creationId="{49D40417-A4D3-4CE8-96E7-708E2439AE7B}"/>
          </ac:spMkLst>
        </pc:spChg>
        <pc:spChg chg="mod">
          <ac:chgData name="Matthieu De Mari" userId="dfb708c9-d8dc-439f-9a3b-c772bf4a311c" providerId="ADAL" clId="{8EE40018-26BD-4A7B-8D17-70AC8417C2D0}" dt="2022-11-16T06:55:04.205" v="66" actId="20577"/>
          <ac:spMkLst>
            <pc:docMk/>
            <pc:sldMk cId="3442501962" sldId="257"/>
            <ac:spMk id="3" creationId="{35995840-A9D9-479A-A34F-EA7DC229D38E}"/>
          </ac:spMkLst>
        </pc:spChg>
      </pc:sldChg>
      <pc:sldChg chg="del">
        <pc:chgData name="Matthieu De Mari" userId="dfb708c9-d8dc-439f-9a3b-c772bf4a311c" providerId="ADAL" clId="{8EE40018-26BD-4A7B-8D17-70AC8417C2D0}" dt="2022-11-16T06:54:01.441" v="17" actId="47"/>
        <pc:sldMkLst>
          <pc:docMk/>
          <pc:sldMk cId="3556835968" sldId="261"/>
        </pc:sldMkLst>
      </pc:sldChg>
      <pc:sldChg chg="add delCm">
        <pc:chgData name="Matthieu De Mari" userId="dfb708c9-d8dc-439f-9a3b-c772bf4a311c" providerId="ADAL" clId="{8EE40018-26BD-4A7B-8D17-70AC8417C2D0}" dt="2022-11-16T07:44:41.604" v="4058"/>
        <pc:sldMkLst>
          <pc:docMk/>
          <pc:sldMk cId="3338565690" sldId="264"/>
        </pc:sldMkLst>
      </pc:sldChg>
      <pc:sldChg chg="modSp mod">
        <pc:chgData name="Matthieu De Mari" userId="dfb708c9-d8dc-439f-9a3b-c772bf4a311c" providerId="ADAL" clId="{8EE40018-26BD-4A7B-8D17-70AC8417C2D0}" dt="2022-11-16T06:54:47.612" v="47" actId="20577"/>
        <pc:sldMkLst>
          <pc:docMk/>
          <pc:sldMk cId="1893873068" sldId="266"/>
        </pc:sldMkLst>
        <pc:spChg chg="mod">
          <ac:chgData name="Matthieu De Mari" userId="dfb708c9-d8dc-439f-9a3b-c772bf4a311c" providerId="ADAL" clId="{8EE40018-26BD-4A7B-8D17-70AC8417C2D0}" dt="2022-11-16T06:54:47.612" v="47" actId="20577"/>
          <ac:spMkLst>
            <pc:docMk/>
            <pc:sldMk cId="1893873068" sldId="266"/>
            <ac:spMk id="5" creationId="{7D0CB248-82F3-414A-84E4-14EF63C7FB27}"/>
          </ac:spMkLst>
        </pc:spChg>
      </pc:sldChg>
      <pc:sldChg chg="modSp mod">
        <pc:chgData name="Matthieu De Mari" userId="dfb708c9-d8dc-439f-9a3b-c772bf4a311c" providerId="ADAL" clId="{8EE40018-26BD-4A7B-8D17-70AC8417C2D0}" dt="2022-11-16T06:54:56.797" v="60" actId="20577"/>
        <pc:sldMkLst>
          <pc:docMk/>
          <pc:sldMk cId="3880949074" sldId="267"/>
        </pc:sldMkLst>
        <pc:spChg chg="mod">
          <ac:chgData name="Matthieu De Mari" userId="dfb708c9-d8dc-439f-9a3b-c772bf4a311c" providerId="ADAL" clId="{8EE40018-26BD-4A7B-8D17-70AC8417C2D0}" dt="2022-11-16T06:54:56.797" v="60" actId="20577"/>
          <ac:spMkLst>
            <pc:docMk/>
            <pc:sldMk cId="3880949074" sldId="267"/>
            <ac:spMk id="3" creationId="{C71C8DD6-14D1-44DF-9843-EFEDF44E39A2}"/>
          </ac:spMkLst>
        </pc:spChg>
      </pc:sldChg>
      <pc:sldChg chg="del">
        <pc:chgData name="Matthieu De Mari" userId="dfb708c9-d8dc-439f-9a3b-c772bf4a311c" providerId="ADAL" clId="{8EE40018-26BD-4A7B-8D17-70AC8417C2D0}" dt="2022-11-16T06:54:02.421" v="18" actId="47"/>
        <pc:sldMkLst>
          <pc:docMk/>
          <pc:sldMk cId="969289828" sldId="271"/>
        </pc:sldMkLst>
      </pc:sldChg>
      <pc:sldChg chg="del">
        <pc:chgData name="Matthieu De Mari" userId="dfb708c9-d8dc-439f-9a3b-c772bf4a311c" providerId="ADAL" clId="{8EE40018-26BD-4A7B-8D17-70AC8417C2D0}" dt="2022-11-16T06:54:02.421" v="18" actId="47"/>
        <pc:sldMkLst>
          <pc:docMk/>
          <pc:sldMk cId="543657650" sldId="273"/>
        </pc:sldMkLst>
      </pc:sldChg>
      <pc:sldChg chg="del">
        <pc:chgData name="Matthieu De Mari" userId="dfb708c9-d8dc-439f-9a3b-c772bf4a311c" providerId="ADAL" clId="{8EE40018-26BD-4A7B-8D17-70AC8417C2D0}" dt="2022-11-16T06:54:01.441" v="17" actId="47"/>
        <pc:sldMkLst>
          <pc:docMk/>
          <pc:sldMk cId="3687792543" sldId="275"/>
        </pc:sldMkLst>
      </pc:sldChg>
      <pc:sldChg chg="addSp delSp modSp add mod chgLayout">
        <pc:chgData name="Matthieu De Mari" userId="dfb708c9-d8dc-439f-9a3b-c772bf4a311c" providerId="ADAL" clId="{8EE40018-26BD-4A7B-8D17-70AC8417C2D0}" dt="2022-11-16T09:39:48.465" v="8121" actId="478"/>
        <pc:sldMkLst>
          <pc:docMk/>
          <pc:sldMk cId="1694737057" sldId="276"/>
        </pc:sldMkLst>
        <pc:spChg chg="mod ord">
          <ac:chgData name="Matthieu De Mari" userId="dfb708c9-d8dc-439f-9a3b-c772bf4a311c" providerId="ADAL" clId="{8EE40018-26BD-4A7B-8D17-70AC8417C2D0}" dt="2022-11-16T09:39:42.812" v="8115" actId="700"/>
          <ac:spMkLst>
            <pc:docMk/>
            <pc:sldMk cId="1694737057" sldId="276"/>
            <ac:spMk id="2" creationId="{9D47626C-E353-4DDB-8BFA-C92B0BFB9FBE}"/>
          </ac:spMkLst>
        </pc:spChg>
        <pc:spChg chg="mod ord">
          <ac:chgData name="Matthieu De Mari" userId="dfb708c9-d8dc-439f-9a3b-c772bf4a311c" providerId="ADAL" clId="{8EE40018-26BD-4A7B-8D17-70AC8417C2D0}" dt="2022-11-16T09:39:46.249" v="8120" actId="27636"/>
          <ac:spMkLst>
            <pc:docMk/>
            <pc:sldMk cId="1694737057" sldId="276"/>
            <ac:spMk id="3" creationId="{C9C64C1D-F89A-4578-B4F7-6181FAC67178}"/>
          </ac:spMkLst>
        </pc:spChg>
        <pc:spChg chg="add del mod ord">
          <ac:chgData name="Matthieu De Mari" userId="dfb708c9-d8dc-439f-9a3b-c772bf4a311c" providerId="ADAL" clId="{8EE40018-26BD-4A7B-8D17-70AC8417C2D0}" dt="2022-11-16T09:39:48.465" v="8121" actId="478"/>
          <ac:spMkLst>
            <pc:docMk/>
            <pc:sldMk cId="1694737057" sldId="276"/>
            <ac:spMk id="9" creationId="{CC3C668D-AB02-00DE-3408-BD63DC881DF4}"/>
          </ac:spMkLst>
        </pc:spChg>
        <pc:graphicFrameChg chg="del">
          <ac:chgData name="Matthieu De Mari" userId="dfb708c9-d8dc-439f-9a3b-c772bf4a311c" providerId="ADAL" clId="{8EE40018-26BD-4A7B-8D17-70AC8417C2D0}" dt="2022-11-16T09:25:35.314" v="7615" actId="478"/>
          <ac:graphicFrameMkLst>
            <pc:docMk/>
            <pc:sldMk cId="1694737057" sldId="276"/>
            <ac:graphicFrameMk id="6" creationId="{98D1E9F9-BF69-4D73-B742-5976F3A45C73}"/>
          </ac:graphicFrameMkLst>
        </pc:graphicFrameChg>
        <pc:picChg chg="add mod">
          <ac:chgData name="Matthieu De Mari" userId="dfb708c9-d8dc-439f-9a3b-c772bf4a311c" providerId="ADAL" clId="{8EE40018-26BD-4A7B-8D17-70AC8417C2D0}" dt="2022-11-16T09:28:34.314" v="7831" actId="1076"/>
          <ac:picMkLst>
            <pc:docMk/>
            <pc:sldMk cId="1694737057" sldId="276"/>
            <ac:picMk id="5" creationId="{2D6A91BF-E1F7-E9E5-EBE1-51D5DEB7190C}"/>
          </ac:picMkLst>
        </pc:picChg>
        <pc:picChg chg="add mod">
          <ac:chgData name="Matthieu De Mari" userId="dfb708c9-d8dc-439f-9a3b-c772bf4a311c" providerId="ADAL" clId="{8EE40018-26BD-4A7B-8D17-70AC8417C2D0}" dt="2022-11-16T09:28:31.682" v="7830" actId="14100"/>
          <ac:picMkLst>
            <pc:docMk/>
            <pc:sldMk cId="1694737057" sldId="276"/>
            <ac:picMk id="8" creationId="{27DD679B-9F39-744F-5FC7-F4FE5219B703}"/>
          </ac:picMkLst>
        </pc:picChg>
        <pc:picChg chg="del">
          <ac:chgData name="Matthieu De Mari" userId="dfb708c9-d8dc-439f-9a3b-c772bf4a311c" providerId="ADAL" clId="{8EE40018-26BD-4A7B-8D17-70AC8417C2D0}" dt="2022-11-16T09:25:36.109" v="7616" actId="478"/>
          <ac:picMkLst>
            <pc:docMk/>
            <pc:sldMk cId="1694737057" sldId="276"/>
            <ac:picMk id="2050" creationId="{AA857DA4-6482-408E-B3E3-796AE2050B23}"/>
          </ac:picMkLst>
        </pc:picChg>
        <pc:picChg chg="mod">
          <ac:chgData name="Matthieu De Mari" userId="dfb708c9-d8dc-439f-9a3b-c772bf4a311c" providerId="ADAL" clId="{8EE40018-26BD-4A7B-8D17-70AC8417C2D0}" dt="2022-11-16T09:28:07.392" v="7823" actId="1076"/>
          <ac:picMkLst>
            <pc:docMk/>
            <pc:sldMk cId="1694737057" sldId="276"/>
            <ac:picMk id="2052" creationId="{B6F46F7C-7D06-4F1E-91FE-6F09A6E4B960}"/>
          </ac:picMkLst>
        </pc:picChg>
      </pc:sldChg>
      <pc:sldChg chg="del">
        <pc:chgData name="Matthieu De Mari" userId="dfb708c9-d8dc-439f-9a3b-c772bf4a311c" providerId="ADAL" clId="{8EE40018-26BD-4A7B-8D17-70AC8417C2D0}" dt="2022-11-16T06:54:03.510" v="19" actId="47"/>
        <pc:sldMkLst>
          <pc:docMk/>
          <pc:sldMk cId="1852878019" sldId="276"/>
        </pc:sldMkLst>
      </pc:sldChg>
      <pc:sldChg chg="del">
        <pc:chgData name="Matthieu De Mari" userId="dfb708c9-d8dc-439f-9a3b-c772bf4a311c" providerId="ADAL" clId="{8EE40018-26BD-4A7B-8D17-70AC8417C2D0}" dt="2022-11-16T06:54:02.421" v="18" actId="47"/>
        <pc:sldMkLst>
          <pc:docMk/>
          <pc:sldMk cId="355509003" sldId="278"/>
        </pc:sldMkLst>
      </pc:sldChg>
      <pc:sldChg chg="del">
        <pc:chgData name="Matthieu De Mari" userId="dfb708c9-d8dc-439f-9a3b-c772bf4a311c" providerId="ADAL" clId="{8EE40018-26BD-4A7B-8D17-70AC8417C2D0}" dt="2022-11-16T06:54:02.421" v="18" actId="47"/>
        <pc:sldMkLst>
          <pc:docMk/>
          <pc:sldMk cId="3873470932" sldId="280"/>
        </pc:sldMkLst>
      </pc:sldChg>
      <pc:sldChg chg="del">
        <pc:chgData name="Matthieu De Mari" userId="dfb708c9-d8dc-439f-9a3b-c772bf4a311c" providerId="ADAL" clId="{8EE40018-26BD-4A7B-8D17-70AC8417C2D0}" dt="2022-11-16T06:54:02.421" v="18" actId="47"/>
        <pc:sldMkLst>
          <pc:docMk/>
          <pc:sldMk cId="3477464442" sldId="281"/>
        </pc:sldMkLst>
      </pc:sldChg>
      <pc:sldChg chg="del">
        <pc:chgData name="Matthieu De Mari" userId="dfb708c9-d8dc-439f-9a3b-c772bf4a311c" providerId="ADAL" clId="{8EE40018-26BD-4A7B-8D17-70AC8417C2D0}" dt="2022-11-16T06:54:02.421" v="18" actId="47"/>
        <pc:sldMkLst>
          <pc:docMk/>
          <pc:sldMk cId="4219540979" sldId="282"/>
        </pc:sldMkLst>
      </pc:sldChg>
      <pc:sldChg chg="modSp del mod">
        <pc:chgData name="Matthieu De Mari" userId="dfb708c9-d8dc-439f-9a3b-c772bf4a311c" providerId="ADAL" clId="{8EE40018-26BD-4A7B-8D17-70AC8417C2D0}" dt="2022-11-16T06:55:05.435" v="67" actId="47"/>
        <pc:sldMkLst>
          <pc:docMk/>
          <pc:sldMk cId="2071167148" sldId="284"/>
        </pc:sldMkLst>
        <pc:spChg chg="mod">
          <ac:chgData name="Matthieu De Mari" userId="dfb708c9-d8dc-439f-9a3b-c772bf4a311c" providerId="ADAL" clId="{8EE40018-26BD-4A7B-8D17-70AC8417C2D0}" dt="2022-11-16T06:53:55.915" v="16" actId="20577"/>
          <ac:spMkLst>
            <pc:docMk/>
            <pc:sldMk cId="2071167148" sldId="284"/>
            <ac:spMk id="2" creationId="{49D40417-A4D3-4CE8-96E7-708E2439AE7B}"/>
          </ac:spMkLst>
        </pc:spChg>
        <pc:spChg chg="mod">
          <ac:chgData name="Matthieu De Mari" userId="dfb708c9-d8dc-439f-9a3b-c772bf4a311c" providerId="ADAL" clId="{8EE40018-26BD-4A7B-8D17-70AC8417C2D0}" dt="2022-11-16T06:55:01.339" v="63" actId="20577"/>
          <ac:spMkLst>
            <pc:docMk/>
            <pc:sldMk cId="2071167148" sldId="284"/>
            <ac:spMk id="3" creationId="{35995840-A9D9-479A-A34F-EA7DC229D38E}"/>
          </ac:spMkLst>
        </pc:spChg>
      </pc:sldChg>
      <pc:sldChg chg="del">
        <pc:chgData name="Matthieu De Mari" userId="dfb708c9-d8dc-439f-9a3b-c772bf4a311c" providerId="ADAL" clId="{8EE40018-26BD-4A7B-8D17-70AC8417C2D0}" dt="2022-11-16T06:54:14.637" v="28" actId="47"/>
        <pc:sldMkLst>
          <pc:docMk/>
          <pc:sldMk cId="3743280645" sldId="285"/>
        </pc:sldMkLst>
      </pc:sldChg>
      <pc:sldChg chg="del">
        <pc:chgData name="Matthieu De Mari" userId="dfb708c9-d8dc-439f-9a3b-c772bf4a311c" providerId="ADAL" clId="{8EE40018-26BD-4A7B-8D17-70AC8417C2D0}" dt="2022-11-16T06:54:02.421" v="18" actId="47"/>
        <pc:sldMkLst>
          <pc:docMk/>
          <pc:sldMk cId="2640130553" sldId="286"/>
        </pc:sldMkLst>
      </pc:sldChg>
      <pc:sldChg chg="del">
        <pc:chgData name="Matthieu De Mari" userId="dfb708c9-d8dc-439f-9a3b-c772bf4a311c" providerId="ADAL" clId="{8EE40018-26BD-4A7B-8D17-70AC8417C2D0}" dt="2022-11-16T06:54:03.510" v="19" actId="47"/>
        <pc:sldMkLst>
          <pc:docMk/>
          <pc:sldMk cId="3356285317" sldId="289"/>
        </pc:sldMkLst>
      </pc:sldChg>
      <pc:sldChg chg="del">
        <pc:chgData name="Matthieu De Mari" userId="dfb708c9-d8dc-439f-9a3b-c772bf4a311c" providerId="ADAL" clId="{8EE40018-26BD-4A7B-8D17-70AC8417C2D0}" dt="2022-11-16T06:54:03.510" v="19" actId="47"/>
        <pc:sldMkLst>
          <pc:docMk/>
          <pc:sldMk cId="473860244" sldId="290"/>
        </pc:sldMkLst>
      </pc:sldChg>
      <pc:sldChg chg="del">
        <pc:chgData name="Matthieu De Mari" userId="dfb708c9-d8dc-439f-9a3b-c772bf4a311c" providerId="ADAL" clId="{8EE40018-26BD-4A7B-8D17-70AC8417C2D0}" dt="2022-11-16T06:54:03.510" v="19" actId="47"/>
        <pc:sldMkLst>
          <pc:docMk/>
          <pc:sldMk cId="290213158" sldId="291"/>
        </pc:sldMkLst>
      </pc:sldChg>
      <pc:sldChg chg="del">
        <pc:chgData name="Matthieu De Mari" userId="dfb708c9-d8dc-439f-9a3b-c772bf4a311c" providerId="ADAL" clId="{8EE40018-26BD-4A7B-8D17-70AC8417C2D0}" dt="2022-11-16T06:54:03.510" v="19" actId="47"/>
        <pc:sldMkLst>
          <pc:docMk/>
          <pc:sldMk cId="3717810270" sldId="292"/>
        </pc:sldMkLst>
      </pc:sldChg>
      <pc:sldChg chg="del">
        <pc:chgData name="Matthieu De Mari" userId="dfb708c9-d8dc-439f-9a3b-c772bf4a311c" providerId="ADAL" clId="{8EE40018-26BD-4A7B-8D17-70AC8417C2D0}" dt="2022-11-16T06:54:03.510" v="19" actId="47"/>
        <pc:sldMkLst>
          <pc:docMk/>
          <pc:sldMk cId="2783948156" sldId="293"/>
        </pc:sldMkLst>
      </pc:sldChg>
      <pc:sldChg chg="del">
        <pc:chgData name="Matthieu De Mari" userId="dfb708c9-d8dc-439f-9a3b-c772bf4a311c" providerId="ADAL" clId="{8EE40018-26BD-4A7B-8D17-70AC8417C2D0}" dt="2022-11-16T06:54:04.458" v="20" actId="47"/>
        <pc:sldMkLst>
          <pc:docMk/>
          <pc:sldMk cId="4179829315" sldId="294"/>
        </pc:sldMkLst>
      </pc:sldChg>
      <pc:sldChg chg="del">
        <pc:chgData name="Matthieu De Mari" userId="dfb708c9-d8dc-439f-9a3b-c772bf4a311c" providerId="ADAL" clId="{8EE40018-26BD-4A7B-8D17-70AC8417C2D0}" dt="2022-11-16T06:54:12.971" v="26" actId="47"/>
        <pc:sldMkLst>
          <pc:docMk/>
          <pc:sldMk cId="709624762" sldId="295"/>
        </pc:sldMkLst>
      </pc:sldChg>
      <pc:sldChg chg="del">
        <pc:chgData name="Matthieu De Mari" userId="dfb708c9-d8dc-439f-9a3b-c772bf4a311c" providerId="ADAL" clId="{8EE40018-26BD-4A7B-8D17-70AC8417C2D0}" dt="2022-11-16T06:54:11.293" v="25" actId="47"/>
        <pc:sldMkLst>
          <pc:docMk/>
          <pc:sldMk cId="2576857052" sldId="297"/>
        </pc:sldMkLst>
      </pc:sldChg>
      <pc:sldChg chg="del">
        <pc:chgData name="Matthieu De Mari" userId="dfb708c9-d8dc-439f-9a3b-c772bf4a311c" providerId="ADAL" clId="{8EE40018-26BD-4A7B-8D17-70AC8417C2D0}" dt="2022-11-16T06:54:04.458" v="20" actId="47"/>
        <pc:sldMkLst>
          <pc:docMk/>
          <pc:sldMk cId="1885656403" sldId="298"/>
        </pc:sldMkLst>
      </pc:sldChg>
      <pc:sldChg chg="modSp add mod">
        <pc:chgData name="Matthieu De Mari" userId="dfb708c9-d8dc-439f-9a3b-c772bf4a311c" providerId="ADAL" clId="{8EE40018-26BD-4A7B-8D17-70AC8417C2D0}" dt="2022-11-16T09:24:19.651" v="7542" actId="207"/>
        <pc:sldMkLst>
          <pc:docMk/>
          <pc:sldMk cId="2161190178" sldId="299"/>
        </pc:sldMkLst>
        <pc:spChg chg="mod">
          <ac:chgData name="Matthieu De Mari" userId="dfb708c9-d8dc-439f-9a3b-c772bf4a311c" providerId="ADAL" clId="{8EE40018-26BD-4A7B-8D17-70AC8417C2D0}" dt="2022-11-16T09:22:21.351" v="7479"/>
          <ac:spMkLst>
            <pc:docMk/>
            <pc:sldMk cId="2161190178" sldId="299"/>
            <ac:spMk id="2" creationId="{97C38712-EB65-4616-96D6-33BA9B87C8D3}"/>
          </ac:spMkLst>
        </pc:spChg>
        <pc:spChg chg="mod">
          <ac:chgData name="Matthieu De Mari" userId="dfb708c9-d8dc-439f-9a3b-c772bf4a311c" providerId="ADAL" clId="{8EE40018-26BD-4A7B-8D17-70AC8417C2D0}" dt="2022-11-16T09:22:51.801" v="7494" actId="20577"/>
          <ac:spMkLst>
            <pc:docMk/>
            <pc:sldMk cId="2161190178" sldId="299"/>
            <ac:spMk id="4" creationId="{5399EDF6-A627-45EA-8B4E-4EB7B5AECE32}"/>
          </ac:spMkLst>
        </pc:spChg>
        <pc:spChg chg="mod">
          <ac:chgData name="Matthieu De Mari" userId="dfb708c9-d8dc-439f-9a3b-c772bf4a311c" providerId="ADAL" clId="{8EE40018-26BD-4A7B-8D17-70AC8417C2D0}" dt="2022-11-16T09:24:19.651" v="7542" actId="207"/>
          <ac:spMkLst>
            <pc:docMk/>
            <pc:sldMk cId="2161190178" sldId="299"/>
            <ac:spMk id="8" creationId="{317EBCDF-AF94-4764-9BFD-2B84E5C3F6C5}"/>
          </ac:spMkLst>
        </pc:spChg>
        <pc:graphicFrameChg chg="mod">
          <ac:chgData name="Matthieu De Mari" userId="dfb708c9-d8dc-439f-9a3b-c772bf4a311c" providerId="ADAL" clId="{8EE40018-26BD-4A7B-8D17-70AC8417C2D0}" dt="2022-11-16T09:22:38.881" v="7487" actId="20577"/>
          <ac:graphicFrameMkLst>
            <pc:docMk/>
            <pc:sldMk cId="2161190178" sldId="299"/>
            <ac:graphicFrameMk id="7" creationId="{BA152880-B18E-4280-B4E6-A8C33492EC97}"/>
          </ac:graphicFrameMkLst>
        </pc:graphicFrameChg>
        <pc:graphicFrameChg chg="mod">
          <ac:chgData name="Matthieu De Mari" userId="dfb708c9-d8dc-439f-9a3b-c772bf4a311c" providerId="ADAL" clId="{8EE40018-26BD-4A7B-8D17-70AC8417C2D0}" dt="2022-11-16T09:22:31.561" v="7483" actId="20577"/>
          <ac:graphicFrameMkLst>
            <pc:docMk/>
            <pc:sldMk cId="2161190178" sldId="299"/>
            <ac:graphicFrameMk id="9" creationId="{7E787324-96AB-4EB4-9953-71DB07B4865D}"/>
          </ac:graphicFrameMkLst>
        </pc:graphicFrameChg>
      </pc:sldChg>
      <pc:sldChg chg="del">
        <pc:chgData name="Matthieu De Mari" userId="dfb708c9-d8dc-439f-9a3b-c772bf4a311c" providerId="ADAL" clId="{8EE40018-26BD-4A7B-8D17-70AC8417C2D0}" dt="2022-11-16T06:54:04.458" v="20" actId="47"/>
        <pc:sldMkLst>
          <pc:docMk/>
          <pc:sldMk cId="3768793426" sldId="299"/>
        </pc:sldMkLst>
      </pc:sldChg>
      <pc:sldChg chg="del">
        <pc:chgData name="Matthieu De Mari" userId="dfb708c9-d8dc-439f-9a3b-c772bf4a311c" providerId="ADAL" clId="{8EE40018-26BD-4A7B-8D17-70AC8417C2D0}" dt="2022-11-16T06:54:07.519" v="22" actId="47"/>
        <pc:sldMkLst>
          <pc:docMk/>
          <pc:sldMk cId="902380433" sldId="300"/>
        </pc:sldMkLst>
      </pc:sldChg>
      <pc:sldChg chg="del">
        <pc:chgData name="Matthieu De Mari" userId="dfb708c9-d8dc-439f-9a3b-c772bf4a311c" providerId="ADAL" clId="{8EE40018-26BD-4A7B-8D17-70AC8417C2D0}" dt="2022-11-16T06:54:08.404" v="23" actId="47"/>
        <pc:sldMkLst>
          <pc:docMk/>
          <pc:sldMk cId="2202284175" sldId="301"/>
        </pc:sldMkLst>
      </pc:sldChg>
      <pc:sldChg chg="del">
        <pc:chgData name="Matthieu De Mari" userId="dfb708c9-d8dc-439f-9a3b-c772bf4a311c" providerId="ADAL" clId="{8EE40018-26BD-4A7B-8D17-70AC8417C2D0}" dt="2022-11-16T06:54:09.190" v="24" actId="47"/>
        <pc:sldMkLst>
          <pc:docMk/>
          <pc:sldMk cId="1547433389" sldId="302"/>
        </pc:sldMkLst>
      </pc:sldChg>
      <pc:sldChg chg="del">
        <pc:chgData name="Matthieu De Mari" userId="dfb708c9-d8dc-439f-9a3b-c772bf4a311c" providerId="ADAL" clId="{8EE40018-26BD-4A7B-8D17-70AC8417C2D0}" dt="2022-11-16T06:54:04.458" v="20" actId="47"/>
        <pc:sldMkLst>
          <pc:docMk/>
          <pc:sldMk cId="3335250243" sldId="303"/>
        </pc:sldMkLst>
      </pc:sldChg>
      <pc:sldChg chg="del">
        <pc:chgData name="Matthieu De Mari" userId="dfb708c9-d8dc-439f-9a3b-c772bf4a311c" providerId="ADAL" clId="{8EE40018-26BD-4A7B-8D17-70AC8417C2D0}" dt="2022-11-16T06:54:03.510" v="19" actId="47"/>
        <pc:sldMkLst>
          <pc:docMk/>
          <pc:sldMk cId="349456406" sldId="305"/>
        </pc:sldMkLst>
      </pc:sldChg>
      <pc:sldChg chg="del">
        <pc:chgData name="Matthieu De Mari" userId="dfb708c9-d8dc-439f-9a3b-c772bf4a311c" providerId="ADAL" clId="{8EE40018-26BD-4A7B-8D17-70AC8417C2D0}" dt="2022-11-16T06:54:06.554" v="21" actId="47"/>
        <pc:sldMkLst>
          <pc:docMk/>
          <pc:sldMk cId="1917974936" sldId="307"/>
        </pc:sldMkLst>
      </pc:sldChg>
      <pc:sldChg chg="del">
        <pc:chgData name="Matthieu De Mari" userId="dfb708c9-d8dc-439f-9a3b-c772bf4a311c" providerId="ADAL" clId="{8EE40018-26BD-4A7B-8D17-70AC8417C2D0}" dt="2022-11-16T06:54:06.554" v="21" actId="47"/>
        <pc:sldMkLst>
          <pc:docMk/>
          <pc:sldMk cId="2278752964" sldId="309"/>
        </pc:sldMkLst>
      </pc:sldChg>
      <pc:sldChg chg="del">
        <pc:chgData name="Matthieu De Mari" userId="dfb708c9-d8dc-439f-9a3b-c772bf4a311c" providerId="ADAL" clId="{8EE40018-26BD-4A7B-8D17-70AC8417C2D0}" dt="2022-11-16T06:54:06.554" v="21" actId="47"/>
        <pc:sldMkLst>
          <pc:docMk/>
          <pc:sldMk cId="3317882412" sldId="310"/>
        </pc:sldMkLst>
      </pc:sldChg>
      <pc:sldChg chg="del">
        <pc:chgData name="Matthieu De Mari" userId="dfb708c9-d8dc-439f-9a3b-c772bf4a311c" providerId="ADAL" clId="{8EE40018-26BD-4A7B-8D17-70AC8417C2D0}" dt="2022-11-16T06:54:06.554" v="21" actId="47"/>
        <pc:sldMkLst>
          <pc:docMk/>
          <pc:sldMk cId="3051144984" sldId="311"/>
        </pc:sldMkLst>
      </pc:sldChg>
      <pc:sldChg chg="delSp modSp add mod ord">
        <pc:chgData name="Matthieu De Mari" userId="dfb708c9-d8dc-439f-9a3b-c772bf4a311c" providerId="ADAL" clId="{8EE40018-26BD-4A7B-8D17-70AC8417C2D0}" dt="2022-11-16T09:35:21.416" v="8065" actId="5793"/>
        <pc:sldMkLst>
          <pc:docMk/>
          <pc:sldMk cId="585312994" sldId="313"/>
        </pc:sldMkLst>
        <pc:spChg chg="mod">
          <ac:chgData name="Matthieu De Mari" userId="dfb708c9-d8dc-439f-9a3b-c772bf4a311c" providerId="ADAL" clId="{8EE40018-26BD-4A7B-8D17-70AC8417C2D0}" dt="2022-11-16T09:24:05.950" v="7538"/>
          <ac:spMkLst>
            <pc:docMk/>
            <pc:sldMk cId="585312994" sldId="313"/>
            <ac:spMk id="2" creationId="{A444AB6F-5999-4074-9E40-17BB01C5731A}"/>
          </ac:spMkLst>
        </pc:spChg>
        <pc:spChg chg="mod">
          <ac:chgData name="Matthieu De Mari" userId="dfb708c9-d8dc-439f-9a3b-c772bf4a311c" providerId="ADAL" clId="{8EE40018-26BD-4A7B-8D17-70AC8417C2D0}" dt="2022-11-16T09:35:21.416" v="8065" actId="5793"/>
          <ac:spMkLst>
            <pc:docMk/>
            <pc:sldMk cId="585312994" sldId="313"/>
            <ac:spMk id="3" creationId="{8498DCDA-D7C7-42F2-ACC9-65962DF9399D}"/>
          </ac:spMkLst>
        </pc:spChg>
        <pc:spChg chg="mod">
          <ac:chgData name="Matthieu De Mari" userId="dfb708c9-d8dc-439f-9a3b-c772bf4a311c" providerId="ADAL" clId="{8EE40018-26BD-4A7B-8D17-70AC8417C2D0}" dt="2022-11-16T09:25:01.010" v="7610" actId="403"/>
          <ac:spMkLst>
            <pc:docMk/>
            <pc:sldMk cId="585312994" sldId="313"/>
            <ac:spMk id="5" creationId="{A6F6A81F-02D6-412C-BA11-892D93F00BCB}"/>
          </ac:spMkLst>
        </pc:spChg>
        <pc:spChg chg="del mod">
          <ac:chgData name="Matthieu De Mari" userId="dfb708c9-d8dc-439f-9a3b-c772bf4a311c" providerId="ADAL" clId="{8EE40018-26BD-4A7B-8D17-70AC8417C2D0}" dt="2022-11-16T09:25:15.790" v="7613" actId="478"/>
          <ac:spMkLst>
            <pc:docMk/>
            <pc:sldMk cId="585312994" sldId="313"/>
            <ac:spMk id="7" creationId="{658495B9-7D81-4995-BE71-C827D37C7801}"/>
          </ac:spMkLst>
        </pc:spChg>
      </pc:sldChg>
      <pc:sldChg chg="del">
        <pc:chgData name="Matthieu De Mari" userId="dfb708c9-d8dc-439f-9a3b-c772bf4a311c" providerId="ADAL" clId="{8EE40018-26BD-4A7B-8D17-70AC8417C2D0}" dt="2022-11-16T06:54:06.554" v="21" actId="47"/>
        <pc:sldMkLst>
          <pc:docMk/>
          <pc:sldMk cId="666448182" sldId="313"/>
        </pc:sldMkLst>
      </pc:sldChg>
      <pc:sldChg chg="del">
        <pc:chgData name="Matthieu De Mari" userId="dfb708c9-d8dc-439f-9a3b-c772bf4a311c" providerId="ADAL" clId="{8EE40018-26BD-4A7B-8D17-70AC8417C2D0}" dt="2022-11-16T06:54:06.554" v="21" actId="47"/>
        <pc:sldMkLst>
          <pc:docMk/>
          <pc:sldMk cId="1701431758" sldId="314"/>
        </pc:sldMkLst>
      </pc:sldChg>
      <pc:sldChg chg="del">
        <pc:chgData name="Matthieu De Mari" userId="dfb708c9-d8dc-439f-9a3b-c772bf4a311c" providerId="ADAL" clId="{8EE40018-26BD-4A7B-8D17-70AC8417C2D0}" dt="2022-11-16T06:54:06.554" v="21" actId="47"/>
        <pc:sldMkLst>
          <pc:docMk/>
          <pc:sldMk cId="1813469429" sldId="315"/>
        </pc:sldMkLst>
      </pc:sldChg>
      <pc:sldChg chg="del">
        <pc:chgData name="Matthieu De Mari" userId="dfb708c9-d8dc-439f-9a3b-c772bf4a311c" providerId="ADAL" clId="{8EE40018-26BD-4A7B-8D17-70AC8417C2D0}" dt="2022-11-16T06:54:07.519" v="22" actId="47"/>
        <pc:sldMkLst>
          <pc:docMk/>
          <pc:sldMk cId="3619476332" sldId="316"/>
        </pc:sldMkLst>
      </pc:sldChg>
      <pc:sldChg chg="del">
        <pc:chgData name="Matthieu De Mari" userId="dfb708c9-d8dc-439f-9a3b-c772bf4a311c" providerId="ADAL" clId="{8EE40018-26BD-4A7B-8D17-70AC8417C2D0}" dt="2022-11-16T06:54:07.519" v="22" actId="47"/>
        <pc:sldMkLst>
          <pc:docMk/>
          <pc:sldMk cId="3133188960" sldId="317"/>
        </pc:sldMkLst>
      </pc:sldChg>
      <pc:sldChg chg="del">
        <pc:chgData name="Matthieu De Mari" userId="dfb708c9-d8dc-439f-9a3b-c772bf4a311c" providerId="ADAL" clId="{8EE40018-26BD-4A7B-8D17-70AC8417C2D0}" dt="2022-11-16T06:54:07.519" v="22" actId="47"/>
        <pc:sldMkLst>
          <pc:docMk/>
          <pc:sldMk cId="913491245" sldId="318"/>
        </pc:sldMkLst>
      </pc:sldChg>
      <pc:sldChg chg="del">
        <pc:chgData name="Matthieu De Mari" userId="dfb708c9-d8dc-439f-9a3b-c772bf4a311c" providerId="ADAL" clId="{8EE40018-26BD-4A7B-8D17-70AC8417C2D0}" dt="2022-11-16T06:54:07.519" v="22" actId="47"/>
        <pc:sldMkLst>
          <pc:docMk/>
          <pc:sldMk cId="369927457" sldId="319"/>
        </pc:sldMkLst>
      </pc:sldChg>
      <pc:sldChg chg="del">
        <pc:chgData name="Matthieu De Mari" userId="dfb708c9-d8dc-439f-9a3b-c772bf4a311c" providerId="ADAL" clId="{8EE40018-26BD-4A7B-8D17-70AC8417C2D0}" dt="2022-11-16T06:54:07.519" v="22" actId="47"/>
        <pc:sldMkLst>
          <pc:docMk/>
          <pc:sldMk cId="868347224" sldId="320"/>
        </pc:sldMkLst>
      </pc:sldChg>
      <pc:sldChg chg="del">
        <pc:chgData name="Matthieu De Mari" userId="dfb708c9-d8dc-439f-9a3b-c772bf4a311c" providerId="ADAL" clId="{8EE40018-26BD-4A7B-8D17-70AC8417C2D0}" dt="2022-11-16T06:54:07.519" v="22" actId="47"/>
        <pc:sldMkLst>
          <pc:docMk/>
          <pc:sldMk cId="2901421326" sldId="321"/>
        </pc:sldMkLst>
      </pc:sldChg>
      <pc:sldChg chg="del">
        <pc:chgData name="Matthieu De Mari" userId="dfb708c9-d8dc-439f-9a3b-c772bf4a311c" providerId="ADAL" clId="{8EE40018-26BD-4A7B-8D17-70AC8417C2D0}" dt="2022-11-16T06:54:07.519" v="22" actId="47"/>
        <pc:sldMkLst>
          <pc:docMk/>
          <pc:sldMk cId="386318379" sldId="322"/>
        </pc:sldMkLst>
      </pc:sldChg>
      <pc:sldChg chg="del">
        <pc:chgData name="Matthieu De Mari" userId="dfb708c9-d8dc-439f-9a3b-c772bf4a311c" providerId="ADAL" clId="{8EE40018-26BD-4A7B-8D17-70AC8417C2D0}" dt="2022-11-16T06:54:07.519" v="22" actId="47"/>
        <pc:sldMkLst>
          <pc:docMk/>
          <pc:sldMk cId="535785749" sldId="323"/>
        </pc:sldMkLst>
      </pc:sldChg>
      <pc:sldChg chg="del">
        <pc:chgData name="Matthieu De Mari" userId="dfb708c9-d8dc-439f-9a3b-c772bf4a311c" providerId="ADAL" clId="{8EE40018-26BD-4A7B-8D17-70AC8417C2D0}" dt="2022-11-16T06:54:07.519" v="22" actId="47"/>
        <pc:sldMkLst>
          <pc:docMk/>
          <pc:sldMk cId="573807039" sldId="324"/>
        </pc:sldMkLst>
      </pc:sldChg>
      <pc:sldChg chg="del">
        <pc:chgData name="Matthieu De Mari" userId="dfb708c9-d8dc-439f-9a3b-c772bf4a311c" providerId="ADAL" clId="{8EE40018-26BD-4A7B-8D17-70AC8417C2D0}" dt="2022-11-16T06:54:07.519" v="22" actId="47"/>
        <pc:sldMkLst>
          <pc:docMk/>
          <pc:sldMk cId="3026304390" sldId="325"/>
        </pc:sldMkLst>
      </pc:sldChg>
      <pc:sldChg chg="del">
        <pc:chgData name="Matthieu De Mari" userId="dfb708c9-d8dc-439f-9a3b-c772bf4a311c" providerId="ADAL" clId="{8EE40018-26BD-4A7B-8D17-70AC8417C2D0}" dt="2022-11-16T06:54:07.519" v="22" actId="47"/>
        <pc:sldMkLst>
          <pc:docMk/>
          <pc:sldMk cId="4144845603" sldId="326"/>
        </pc:sldMkLst>
      </pc:sldChg>
      <pc:sldChg chg="del">
        <pc:chgData name="Matthieu De Mari" userId="dfb708c9-d8dc-439f-9a3b-c772bf4a311c" providerId="ADAL" clId="{8EE40018-26BD-4A7B-8D17-70AC8417C2D0}" dt="2022-11-16T06:54:07.519" v="22" actId="47"/>
        <pc:sldMkLst>
          <pc:docMk/>
          <pc:sldMk cId="2128704617" sldId="328"/>
        </pc:sldMkLst>
      </pc:sldChg>
      <pc:sldChg chg="del">
        <pc:chgData name="Matthieu De Mari" userId="dfb708c9-d8dc-439f-9a3b-c772bf4a311c" providerId="ADAL" clId="{8EE40018-26BD-4A7B-8D17-70AC8417C2D0}" dt="2022-11-16T06:54:07.519" v="22" actId="47"/>
        <pc:sldMkLst>
          <pc:docMk/>
          <pc:sldMk cId="1228181526" sldId="329"/>
        </pc:sldMkLst>
      </pc:sldChg>
      <pc:sldChg chg="del">
        <pc:chgData name="Matthieu De Mari" userId="dfb708c9-d8dc-439f-9a3b-c772bf4a311c" providerId="ADAL" clId="{8EE40018-26BD-4A7B-8D17-70AC8417C2D0}" dt="2022-11-16T06:54:07.519" v="22" actId="47"/>
        <pc:sldMkLst>
          <pc:docMk/>
          <pc:sldMk cId="1086607777" sldId="331"/>
        </pc:sldMkLst>
      </pc:sldChg>
      <pc:sldChg chg="del">
        <pc:chgData name="Matthieu De Mari" userId="dfb708c9-d8dc-439f-9a3b-c772bf4a311c" providerId="ADAL" clId="{8EE40018-26BD-4A7B-8D17-70AC8417C2D0}" dt="2022-11-16T06:54:08.404" v="23" actId="47"/>
        <pc:sldMkLst>
          <pc:docMk/>
          <pc:sldMk cId="3744088925" sldId="332"/>
        </pc:sldMkLst>
      </pc:sldChg>
      <pc:sldChg chg="del">
        <pc:chgData name="Matthieu De Mari" userId="dfb708c9-d8dc-439f-9a3b-c772bf4a311c" providerId="ADAL" clId="{8EE40018-26BD-4A7B-8D17-70AC8417C2D0}" dt="2022-11-16T06:54:08.404" v="23" actId="47"/>
        <pc:sldMkLst>
          <pc:docMk/>
          <pc:sldMk cId="1824898086" sldId="334"/>
        </pc:sldMkLst>
      </pc:sldChg>
      <pc:sldChg chg="del">
        <pc:chgData name="Matthieu De Mari" userId="dfb708c9-d8dc-439f-9a3b-c772bf4a311c" providerId="ADAL" clId="{8EE40018-26BD-4A7B-8D17-70AC8417C2D0}" dt="2022-11-16T06:54:13.895" v="27" actId="47"/>
        <pc:sldMkLst>
          <pc:docMk/>
          <pc:sldMk cId="3704706604" sldId="335"/>
        </pc:sldMkLst>
      </pc:sldChg>
      <pc:sldChg chg="del">
        <pc:chgData name="Matthieu De Mari" userId="dfb708c9-d8dc-439f-9a3b-c772bf4a311c" providerId="ADAL" clId="{8EE40018-26BD-4A7B-8D17-70AC8417C2D0}" dt="2022-11-16T06:54:11.293" v="25" actId="47"/>
        <pc:sldMkLst>
          <pc:docMk/>
          <pc:sldMk cId="503014896" sldId="336"/>
        </pc:sldMkLst>
      </pc:sldChg>
      <pc:sldChg chg="del">
        <pc:chgData name="Matthieu De Mari" userId="dfb708c9-d8dc-439f-9a3b-c772bf4a311c" providerId="ADAL" clId="{8EE40018-26BD-4A7B-8D17-70AC8417C2D0}" dt="2022-11-16T06:54:11.293" v="25" actId="47"/>
        <pc:sldMkLst>
          <pc:docMk/>
          <pc:sldMk cId="1757180629" sldId="338"/>
        </pc:sldMkLst>
      </pc:sldChg>
      <pc:sldChg chg="del">
        <pc:chgData name="Matthieu De Mari" userId="dfb708c9-d8dc-439f-9a3b-c772bf4a311c" providerId="ADAL" clId="{8EE40018-26BD-4A7B-8D17-70AC8417C2D0}" dt="2022-11-16T06:54:11.293" v="25" actId="47"/>
        <pc:sldMkLst>
          <pc:docMk/>
          <pc:sldMk cId="3251712844" sldId="339"/>
        </pc:sldMkLst>
      </pc:sldChg>
      <pc:sldChg chg="del">
        <pc:chgData name="Matthieu De Mari" userId="dfb708c9-d8dc-439f-9a3b-c772bf4a311c" providerId="ADAL" clId="{8EE40018-26BD-4A7B-8D17-70AC8417C2D0}" dt="2022-11-16T06:54:11.293" v="25" actId="47"/>
        <pc:sldMkLst>
          <pc:docMk/>
          <pc:sldMk cId="3000047863" sldId="341"/>
        </pc:sldMkLst>
      </pc:sldChg>
      <pc:sldChg chg="del">
        <pc:chgData name="Matthieu De Mari" userId="dfb708c9-d8dc-439f-9a3b-c772bf4a311c" providerId="ADAL" clId="{8EE40018-26BD-4A7B-8D17-70AC8417C2D0}" dt="2022-11-16T06:54:11.293" v="25" actId="47"/>
        <pc:sldMkLst>
          <pc:docMk/>
          <pc:sldMk cId="3607475250" sldId="342"/>
        </pc:sldMkLst>
      </pc:sldChg>
      <pc:sldChg chg="del">
        <pc:chgData name="Matthieu De Mari" userId="dfb708c9-d8dc-439f-9a3b-c772bf4a311c" providerId="ADAL" clId="{8EE40018-26BD-4A7B-8D17-70AC8417C2D0}" dt="2022-11-16T06:54:11.293" v="25" actId="47"/>
        <pc:sldMkLst>
          <pc:docMk/>
          <pc:sldMk cId="2202386436" sldId="343"/>
        </pc:sldMkLst>
      </pc:sldChg>
      <pc:sldChg chg="del">
        <pc:chgData name="Matthieu De Mari" userId="dfb708c9-d8dc-439f-9a3b-c772bf4a311c" providerId="ADAL" clId="{8EE40018-26BD-4A7B-8D17-70AC8417C2D0}" dt="2022-11-16T06:54:14.637" v="28" actId="47"/>
        <pc:sldMkLst>
          <pc:docMk/>
          <pc:sldMk cId="4222503966" sldId="345"/>
        </pc:sldMkLst>
      </pc:sldChg>
      <pc:sldChg chg="modSp add del mod">
        <pc:chgData name="Matthieu De Mari" userId="dfb708c9-d8dc-439f-9a3b-c772bf4a311c" providerId="ADAL" clId="{8EE40018-26BD-4A7B-8D17-70AC8417C2D0}" dt="2022-11-16T06:54:26.067" v="39" actId="20577"/>
        <pc:sldMkLst>
          <pc:docMk/>
          <pc:sldMk cId="1036081419" sldId="346"/>
        </pc:sldMkLst>
        <pc:spChg chg="mod">
          <ac:chgData name="Matthieu De Mari" userId="dfb708c9-d8dc-439f-9a3b-c772bf4a311c" providerId="ADAL" clId="{8EE40018-26BD-4A7B-8D17-70AC8417C2D0}" dt="2022-11-16T06:54:19.175" v="32" actId="20577"/>
          <ac:spMkLst>
            <pc:docMk/>
            <pc:sldMk cId="1036081419" sldId="346"/>
            <ac:spMk id="2" creationId="{11A08BA8-9DEC-4471-8590-434E8D8BB4A0}"/>
          </ac:spMkLst>
        </pc:spChg>
        <pc:spChg chg="mod">
          <ac:chgData name="Matthieu De Mari" userId="dfb708c9-d8dc-439f-9a3b-c772bf4a311c" providerId="ADAL" clId="{8EE40018-26BD-4A7B-8D17-70AC8417C2D0}" dt="2022-11-16T06:54:21.725" v="35" actId="20577"/>
          <ac:spMkLst>
            <pc:docMk/>
            <pc:sldMk cId="1036081419" sldId="346"/>
            <ac:spMk id="3" creationId="{47E3549C-D723-41E6-8478-270ACE043694}"/>
          </ac:spMkLst>
        </pc:spChg>
        <pc:spChg chg="mod">
          <ac:chgData name="Matthieu De Mari" userId="dfb708c9-d8dc-439f-9a3b-c772bf4a311c" providerId="ADAL" clId="{8EE40018-26BD-4A7B-8D17-70AC8417C2D0}" dt="2022-11-16T06:54:26.067" v="39" actId="20577"/>
          <ac:spMkLst>
            <pc:docMk/>
            <pc:sldMk cId="1036081419" sldId="346"/>
            <ac:spMk id="4" creationId="{7E420A50-DCDA-4FEF-986F-775F53063E3A}"/>
          </ac:spMkLst>
        </pc:spChg>
      </pc:sldChg>
      <pc:sldChg chg="del">
        <pc:chgData name="Matthieu De Mari" userId="dfb708c9-d8dc-439f-9a3b-c772bf4a311c" providerId="ADAL" clId="{8EE40018-26BD-4A7B-8D17-70AC8417C2D0}" dt="2022-11-16T06:54:11.293" v="25" actId="47"/>
        <pc:sldMkLst>
          <pc:docMk/>
          <pc:sldMk cId="2902606749" sldId="350"/>
        </pc:sldMkLst>
      </pc:sldChg>
      <pc:sldChg chg="del">
        <pc:chgData name="Matthieu De Mari" userId="dfb708c9-d8dc-439f-9a3b-c772bf4a311c" providerId="ADAL" clId="{8EE40018-26BD-4A7B-8D17-70AC8417C2D0}" dt="2022-11-16T06:54:11.293" v="25" actId="47"/>
        <pc:sldMkLst>
          <pc:docMk/>
          <pc:sldMk cId="1008855396" sldId="352"/>
        </pc:sldMkLst>
      </pc:sldChg>
      <pc:sldChg chg="del">
        <pc:chgData name="Matthieu De Mari" userId="dfb708c9-d8dc-439f-9a3b-c772bf4a311c" providerId="ADAL" clId="{8EE40018-26BD-4A7B-8D17-70AC8417C2D0}" dt="2022-11-16T06:54:11.293" v="25" actId="47"/>
        <pc:sldMkLst>
          <pc:docMk/>
          <pc:sldMk cId="1005123530" sldId="353"/>
        </pc:sldMkLst>
      </pc:sldChg>
      <pc:sldChg chg="del">
        <pc:chgData name="Matthieu De Mari" userId="dfb708c9-d8dc-439f-9a3b-c772bf4a311c" providerId="ADAL" clId="{8EE40018-26BD-4A7B-8D17-70AC8417C2D0}" dt="2022-11-16T06:54:11.293" v="25" actId="47"/>
        <pc:sldMkLst>
          <pc:docMk/>
          <pc:sldMk cId="304430080" sldId="354"/>
        </pc:sldMkLst>
      </pc:sldChg>
      <pc:sldChg chg="del">
        <pc:chgData name="Matthieu De Mari" userId="dfb708c9-d8dc-439f-9a3b-c772bf4a311c" providerId="ADAL" clId="{8EE40018-26BD-4A7B-8D17-70AC8417C2D0}" dt="2022-11-16T06:54:11.293" v="25" actId="47"/>
        <pc:sldMkLst>
          <pc:docMk/>
          <pc:sldMk cId="2530765258" sldId="355"/>
        </pc:sldMkLst>
      </pc:sldChg>
      <pc:sldChg chg="del">
        <pc:chgData name="Matthieu De Mari" userId="dfb708c9-d8dc-439f-9a3b-c772bf4a311c" providerId="ADAL" clId="{8EE40018-26BD-4A7B-8D17-70AC8417C2D0}" dt="2022-11-16T06:54:11.293" v="25" actId="47"/>
        <pc:sldMkLst>
          <pc:docMk/>
          <pc:sldMk cId="2900566505" sldId="356"/>
        </pc:sldMkLst>
      </pc:sldChg>
      <pc:sldChg chg="del">
        <pc:chgData name="Matthieu De Mari" userId="dfb708c9-d8dc-439f-9a3b-c772bf4a311c" providerId="ADAL" clId="{8EE40018-26BD-4A7B-8D17-70AC8417C2D0}" dt="2022-11-16T06:54:11.293" v="25" actId="47"/>
        <pc:sldMkLst>
          <pc:docMk/>
          <pc:sldMk cId="151041797" sldId="357"/>
        </pc:sldMkLst>
      </pc:sldChg>
      <pc:sldChg chg="del">
        <pc:chgData name="Matthieu De Mari" userId="dfb708c9-d8dc-439f-9a3b-c772bf4a311c" providerId="ADAL" clId="{8EE40018-26BD-4A7B-8D17-70AC8417C2D0}" dt="2022-11-16T06:54:11.293" v="25" actId="47"/>
        <pc:sldMkLst>
          <pc:docMk/>
          <pc:sldMk cId="2341017383" sldId="358"/>
        </pc:sldMkLst>
      </pc:sldChg>
      <pc:sldChg chg="del">
        <pc:chgData name="Matthieu De Mari" userId="dfb708c9-d8dc-439f-9a3b-c772bf4a311c" providerId="ADAL" clId="{8EE40018-26BD-4A7B-8D17-70AC8417C2D0}" dt="2022-11-16T06:54:12.971" v="26" actId="47"/>
        <pc:sldMkLst>
          <pc:docMk/>
          <pc:sldMk cId="843036564" sldId="360"/>
        </pc:sldMkLst>
      </pc:sldChg>
      <pc:sldChg chg="del">
        <pc:chgData name="Matthieu De Mari" userId="dfb708c9-d8dc-439f-9a3b-c772bf4a311c" providerId="ADAL" clId="{8EE40018-26BD-4A7B-8D17-70AC8417C2D0}" dt="2022-11-16T06:54:12.971" v="26" actId="47"/>
        <pc:sldMkLst>
          <pc:docMk/>
          <pc:sldMk cId="1543635220" sldId="363"/>
        </pc:sldMkLst>
      </pc:sldChg>
      <pc:sldChg chg="del">
        <pc:chgData name="Matthieu De Mari" userId="dfb708c9-d8dc-439f-9a3b-c772bf4a311c" providerId="ADAL" clId="{8EE40018-26BD-4A7B-8D17-70AC8417C2D0}" dt="2022-11-16T06:54:12.971" v="26" actId="47"/>
        <pc:sldMkLst>
          <pc:docMk/>
          <pc:sldMk cId="467323081" sldId="364"/>
        </pc:sldMkLst>
      </pc:sldChg>
      <pc:sldChg chg="del">
        <pc:chgData name="Matthieu De Mari" userId="dfb708c9-d8dc-439f-9a3b-c772bf4a311c" providerId="ADAL" clId="{8EE40018-26BD-4A7B-8D17-70AC8417C2D0}" dt="2022-11-16T06:54:12.971" v="26" actId="47"/>
        <pc:sldMkLst>
          <pc:docMk/>
          <pc:sldMk cId="2557491043" sldId="365"/>
        </pc:sldMkLst>
      </pc:sldChg>
      <pc:sldChg chg="del">
        <pc:chgData name="Matthieu De Mari" userId="dfb708c9-d8dc-439f-9a3b-c772bf4a311c" providerId="ADAL" clId="{8EE40018-26BD-4A7B-8D17-70AC8417C2D0}" dt="2022-11-16T06:54:12.971" v="26" actId="47"/>
        <pc:sldMkLst>
          <pc:docMk/>
          <pc:sldMk cId="30137941" sldId="366"/>
        </pc:sldMkLst>
      </pc:sldChg>
      <pc:sldChg chg="del">
        <pc:chgData name="Matthieu De Mari" userId="dfb708c9-d8dc-439f-9a3b-c772bf4a311c" providerId="ADAL" clId="{8EE40018-26BD-4A7B-8D17-70AC8417C2D0}" dt="2022-11-16T06:54:12.971" v="26" actId="47"/>
        <pc:sldMkLst>
          <pc:docMk/>
          <pc:sldMk cId="2759705435" sldId="367"/>
        </pc:sldMkLst>
      </pc:sldChg>
      <pc:sldChg chg="del">
        <pc:chgData name="Matthieu De Mari" userId="dfb708c9-d8dc-439f-9a3b-c772bf4a311c" providerId="ADAL" clId="{8EE40018-26BD-4A7B-8D17-70AC8417C2D0}" dt="2022-11-16T06:54:12.971" v="26" actId="47"/>
        <pc:sldMkLst>
          <pc:docMk/>
          <pc:sldMk cId="3578341878" sldId="368"/>
        </pc:sldMkLst>
      </pc:sldChg>
      <pc:sldChg chg="del">
        <pc:chgData name="Matthieu De Mari" userId="dfb708c9-d8dc-439f-9a3b-c772bf4a311c" providerId="ADAL" clId="{8EE40018-26BD-4A7B-8D17-70AC8417C2D0}" dt="2022-11-16T06:54:12.971" v="26" actId="47"/>
        <pc:sldMkLst>
          <pc:docMk/>
          <pc:sldMk cId="2979488587" sldId="369"/>
        </pc:sldMkLst>
      </pc:sldChg>
      <pc:sldChg chg="del">
        <pc:chgData name="Matthieu De Mari" userId="dfb708c9-d8dc-439f-9a3b-c772bf4a311c" providerId="ADAL" clId="{8EE40018-26BD-4A7B-8D17-70AC8417C2D0}" dt="2022-11-16T06:54:12.971" v="26" actId="47"/>
        <pc:sldMkLst>
          <pc:docMk/>
          <pc:sldMk cId="954723006" sldId="371"/>
        </pc:sldMkLst>
      </pc:sldChg>
      <pc:sldChg chg="del">
        <pc:chgData name="Matthieu De Mari" userId="dfb708c9-d8dc-439f-9a3b-c772bf4a311c" providerId="ADAL" clId="{8EE40018-26BD-4A7B-8D17-70AC8417C2D0}" dt="2022-11-16T06:54:12.971" v="26" actId="47"/>
        <pc:sldMkLst>
          <pc:docMk/>
          <pc:sldMk cId="1007393074" sldId="372"/>
        </pc:sldMkLst>
      </pc:sldChg>
      <pc:sldChg chg="del">
        <pc:chgData name="Matthieu De Mari" userId="dfb708c9-d8dc-439f-9a3b-c772bf4a311c" providerId="ADAL" clId="{8EE40018-26BD-4A7B-8D17-70AC8417C2D0}" dt="2022-11-16T06:54:12.971" v="26" actId="47"/>
        <pc:sldMkLst>
          <pc:docMk/>
          <pc:sldMk cId="4039951211" sldId="373"/>
        </pc:sldMkLst>
      </pc:sldChg>
      <pc:sldChg chg="del">
        <pc:chgData name="Matthieu De Mari" userId="dfb708c9-d8dc-439f-9a3b-c772bf4a311c" providerId="ADAL" clId="{8EE40018-26BD-4A7B-8D17-70AC8417C2D0}" dt="2022-11-16T06:54:12.971" v="26" actId="47"/>
        <pc:sldMkLst>
          <pc:docMk/>
          <pc:sldMk cId="3074715825" sldId="374"/>
        </pc:sldMkLst>
      </pc:sldChg>
      <pc:sldChg chg="del">
        <pc:chgData name="Matthieu De Mari" userId="dfb708c9-d8dc-439f-9a3b-c772bf4a311c" providerId="ADAL" clId="{8EE40018-26BD-4A7B-8D17-70AC8417C2D0}" dt="2022-11-16T06:54:13.895" v="27" actId="47"/>
        <pc:sldMkLst>
          <pc:docMk/>
          <pc:sldMk cId="1113800729" sldId="376"/>
        </pc:sldMkLst>
      </pc:sldChg>
      <pc:sldChg chg="modSp mod">
        <pc:chgData name="Matthieu De Mari" userId="dfb708c9-d8dc-439f-9a3b-c772bf4a311c" providerId="ADAL" clId="{8EE40018-26BD-4A7B-8D17-70AC8417C2D0}" dt="2022-11-16T06:53:49.572" v="12" actId="20577"/>
        <pc:sldMkLst>
          <pc:docMk/>
          <pc:sldMk cId="1040156172" sldId="377"/>
        </pc:sldMkLst>
        <pc:spChg chg="mod">
          <ac:chgData name="Matthieu De Mari" userId="dfb708c9-d8dc-439f-9a3b-c772bf4a311c" providerId="ADAL" clId="{8EE40018-26BD-4A7B-8D17-70AC8417C2D0}" dt="2022-11-16T06:53:49.572" v="12" actId="20577"/>
          <ac:spMkLst>
            <pc:docMk/>
            <pc:sldMk cId="1040156172" sldId="377"/>
            <ac:spMk id="2" creationId="{080CEB46-CC16-4D19-8C2C-AEE9471D8168}"/>
          </ac:spMkLst>
        </pc:spChg>
      </pc:sldChg>
      <pc:sldChg chg="addSp delSp modSp new mod modClrScheme chgLayout">
        <pc:chgData name="Matthieu De Mari" userId="dfb708c9-d8dc-439f-9a3b-c772bf4a311c" providerId="ADAL" clId="{8EE40018-26BD-4A7B-8D17-70AC8417C2D0}" dt="2022-11-16T08:24:22.958" v="6974" actId="20577"/>
        <pc:sldMkLst>
          <pc:docMk/>
          <pc:sldMk cId="2102240919" sldId="378"/>
        </pc:sldMkLst>
        <pc:spChg chg="mod ord">
          <ac:chgData name="Matthieu De Mari" userId="dfb708c9-d8dc-439f-9a3b-c772bf4a311c" providerId="ADAL" clId="{8EE40018-26BD-4A7B-8D17-70AC8417C2D0}" dt="2022-11-16T07:03:47.158" v="474" actId="700"/>
          <ac:spMkLst>
            <pc:docMk/>
            <pc:sldMk cId="2102240919" sldId="378"/>
            <ac:spMk id="2" creationId="{2B31A71E-22EF-7351-69C3-49A12FF0C15F}"/>
          </ac:spMkLst>
        </pc:spChg>
        <pc:spChg chg="del mod ord">
          <ac:chgData name="Matthieu De Mari" userId="dfb708c9-d8dc-439f-9a3b-c772bf4a311c" providerId="ADAL" clId="{8EE40018-26BD-4A7B-8D17-70AC8417C2D0}" dt="2022-11-16T06:58:33.414" v="93" actId="700"/>
          <ac:spMkLst>
            <pc:docMk/>
            <pc:sldMk cId="2102240919" sldId="378"/>
            <ac:spMk id="3" creationId="{64BCEB0E-ED6B-BD29-AFB3-ACC028F6A900}"/>
          </ac:spMkLst>
        </pc:spChg>
        <pc:spChg chg="add mod ord">
          <ac:chgData name="Matthieu De Mari" userId="dfb708c9-d8dc-439f-9a3b-c772bf4a311c" providerId="ADAL" clId="{8EE40018-26BD-4A7B-8D17-70AC8417C2D0}" dt="2022-11-16T08:24:22.958" v="6974" actId="20577"/>
          <ac:spMkLst>
            <pc:docMk/>
            <pc:sldMk cId="2102240919" sldId="378"/>
            <ac:spMk id="4" creationId="{61167C31-41F1-58EC-49B1-BE1AF7A8E13D}"/>
          </ac:spMkLst>
        </pc:spChg>
        <pc:spChg chg="add del mod ord">
          <ac:chgData name="Matthieu De Mari" userId="dfb708c9-d8dc-439f-9a3b-c772bf4a311c" providerId="ADAL" clId="{8EE40018-26BD-4A7B-8D17-70AC8417C2D0}" dt="2022-11-16T07:01:56.913" v="428" actId="478"/>
          <ac:spMkLst>
            <pc:docMk/>
            <pc:sldMk cId="2102240919" sldId="378"/>
            <ac:spMk id="5" creationId="{2E7EA135-DBC0-7020-F0E4-D357ACFA2107}"/>
          </ac:spMkLst>
        </pc:spChg>
      </pc:sldChg>
      <pc:sldChg chg="del">
        <pc:chgData name="Matthieu De Mari" userId="dfb708c9-d8dc-439f-9a3b-c772bf4a311c" providerId="ADAL" clId="{8EE40018-26BD-4A7B-8D17-70AC8417C2D0}" dt="2022-11-16T06:54:08.404" v="23" actId="47"/>
        <pc:sldMkLst>
          <pc:docMk/>
          <pc:sldMk cId="2236780210" sldId="378"/>
        </pc:sldMkLst>
      </pc:sldChg>
      <pc:sldChg chg="modSp new mod">
        <pc:chgData name="Matthieu De Mari" userId="dfb708c9-d8dc-439f-9a3b-c772bf4a311c" providerId="ADAL" clId="{8EE40018-26BD-4A7B-8D17-70AC8417C2D0}" dt="2022-11-16T07:12:14.976" v="1312" actId="20577"/>
        <pc:sldMkLst>
          <pc:docMk/>
          <pc:sldMk cId="2869851827" sldId="379"/>
        </pc:sldMkLst>
        <pc:spChg chg="mod">
          <ac:chgData name="Matthieu De Mari" userId="dfb708c9-d8dc-439f-9a3b-c772bf4a311c" providerId="ADAL" clId="{8EE40018-26BD-4A7B-8D17-70AC8417C2D0}" dt="2022-11-16T07:07:12.075" v="604" actId="20577"/>
          <ac:spMkLst>
            <pc:docMk/>
            <pc:sldMk cId="2869851827" sldId="379"/>
            <ac:spMk id="2" creationId="{F2941CB0-8783-AFA5-4679-4A0C84678455}"/>
          </ac:spMkLst>
        </pc:spChg>
        <pc:spChg chg="mod">
          <ac:chgData name="Matthieu De Mari" userId="dfb708c9-d8dc-439f-9a3b-c772bf4a311c" providerId="ADAL" clId="{8EE40018-26BD-4A7B-8D17-70AC8417C2D0}" dt="2022-11-16T07:12:14.976" v="1312" actId="20577"/>
          <ac:spMkLst>
            <pc:docMk/>
            <pc:sldMk cId="2869851827" sldId="379"/>
            <ac:spMk id="3" creationId="{D75CBEFE-1E34-9689-F127-9C649BD6EACA}"/>
          </ac:spMkLst>
        </pc:spChg>
      </pc:sldChg>
      <pc:sldChg chg="del">
        <pc:chgData name="Matthieu De Mari" userId="dfb708c9-d8dc-439f-9a3b-c772bf4a311c" providerId="ADAL" clId="{8EE40018-26BD-4A7B-8D17-70AC8417C2D0}" dt="2022-11-16T06:54:09.190" v="24" actId="47"/>
        <pc:sldMkLst>
          <pc:docMk/>
          <pc:sldMk cId="3686470996" sldId="379"/>
        </pc:sldMkLst>
      </pc:sldChg>
      <pc:sldChg chg="addSp delSp modSp new mod modClrScheme chgLayout">
        <pc:chgData name="Matthieu De Mari" userId="dfb708c9-d8dc-439f-9a3b-c772bf4a311c" providerId="ADAL" clId="{8EE40018-26BD-4A7B-8D17-70AC8417C2D0}" dt="2022-11-16T07:21:24.039" v="1562" actId="1076"/>
        <pc:sldMkLst>
          <pc:docMk/>
          <pc:sldMk cId="1174628089" sldId="380"/>
        </pc:sldMkLst>
        <pc:spChg chg="mod ord">
          <ac:chgData name="Matthieu De Mari" userId="dfb708c9-d8dc-439f-9a3b-c772bf4a311c" providerId="ADAL" clId="{8EE40018-26BD-4A7B-8D17-70AC8417C2D0}" dt="2022-11-16T07:17:12.679" v="1534" actId="700"/>
          <ac:spMkLst>
            <pc:docMk/>
            <pc:sldMk cId="1174628089" sldId="380"/>
            <ac:spMk id="2" creationId="{5876F96E-2941-74BC-F17E-3EE0BC3A9471}"/>
          </ac:spMkLst>
        </pc:spChg>
        <pc:spChg chg="del mod ord">
          <ac:chgData name="Matthieu De Mari" userId="dfb708c9-d8dc-439f-9a3b-c772bf4a311c" providerId="ADAL" clId="{8EE40018-26BD-4A7B-8D17-70AC8417C2D0}" dt="2022-11-16T07:13:17.951" v="1334" actId="700"/>
          <ac:spMkLst>
            <pc:docMk/>
            <pc:sldMk cId="1174628089" sldId="380"/>
            <ac:spMk id="3" creationId="{B7E34928-0B58-727A-C1C8-5FE142F6CF31}"/>
          </ac:spMkLst>
        </pc:spChg>
        <pc:spChg chg="add mod ord">
          <ac:chgData name="Matthieu De Mari" userId="dfb708c9-d8dc-439f-9a3b-c772bf4a311c" providerId="ADAL" clId="{8EE40018-26BD-4A7B-8D17-70AC8417C2D0}" dt="2022-11-16T07:17:24.072" v="1538" actId="14100"/>
          <ac:spMkLst>
            <pc:docMk/>
            <pc:sldMk cId="1174628089" sldId="380"/>
            <ac:spMk id="4" creationId="{9153A28C-95D3-2045-78E8-BEAFD0347A89}"/>
          </ac:spMkLst>
        </pc:spChg>
        <pc:spChg chg="add del mod ord">
          <ac:chgData name="Matthieu De Mari" userId="dfb708c9-d8dc-439f-9a3b-c772bf4a311c" providerId="ADAL" clId="{8EE40018-26BD-4A7B-8D17-70AC8417C2D0}" dt="2022-11-16T07:13:41.635" v="1416" actId="478"/>
          <ac:spMkLst>
            <pc:docMk/>
            <pc:sldMk cId="1174628089" sldId="380"/>
            <ac:spMk id="5" creationId="{53A47B7E-628D-E95F-3840-DB22A5816440}"/>
          </ac:spMkLst>
        </pc:spChg>
        <pc:picChg chg="add mod">
          <ac:chgData name="Matthieu De Mari" userId="dfb708c9-d8dc-439f-9a3b-c772bf4a311c" providerId="ADAL" clId="{8EE40018-26BD-4A7B-8D17-70AC8417C2D0}" dt="2022-11-16T07:21:09.388" v="1556" actId="14100"/>
          <ac:picMkLst>
            <pc:docMk/>
            <pc:sldMk cId="1174628089" sldId="380"/>
            <ac:picMk id="7" creationId="{B56C8823-C103-3CE1-B38D-3C48663B4AE1}"/>
          </ac:picMkLst>
        </pc:picChg>
        <pc:picChg chg="add mod modCrop">
          <ac:chgData name="Matthieu De Mari" userId="dfb708c9-d8dc-439f-9a3b-c772bf4a311c" providerId="ADAL" clId="{8EE40018-26BD-4A7B-8D17-70AC8417C2D0}" dt="2022-11-16T07:21:24.039" v="1562" actId="1076"/>
          <ac:picMkLst>
            <pc:docMk/>
            <pc:sldMk cId="1174628089" sldId="380"/>
            <ac:picMk id="9" creationId="{27054BCD-226C-642D-79D1-F83C787B61FB}"/>
          </ac:picMkLst>
        </pc:picChg>
        <pc:picChg chg="add mod">
          <ac:chgData name="Matthieu De Mari" userId="dfb708c9-d8dc-439f-9a3b-c772bf4a311c" providerId="ADAL" clId="{8EE40018-26BD-4A7B-8D17-70AC8417C2D0}" dt="2022-11-16T07:21:21.111" v="1561" actId="1076"/>
          <ac:picMkLst>
            <pc:docMk/>
            <pc:sldMk cId="1174628089" sldId="380"/>
            <ac:picMk id="11" creationId="{3E899614-E0B3-FF83-C910-37419D7FD44A}"/>
          </ac:picMkLst>
        </pc:picChg>
      </pc:sldChg>
      <pc:sldChg chg="del">
        <pc:chgData name="Matthieu De Mari" userId="dfb708c9-d8dc-439f-9a3b-c772bf4a311c" providerId="ADAL" clId="{8EE40018-26BD-4A7B-8D17-70AC8417C2D0}" dt="2022-11-16T06:54:13.895" v="27" actId="47"/>
        <pc:sldMkLst>
          <pc:docMk/>
          <pc:sldMk cId="2665897880" sldId="380"/>
        </pc:sldMkLst>
      </pc:sldChg>
      <pc:sldChg chg="modSp new mod">
        <pc:chgData name="Matthieu De Mari" userId="dfb708c9-d8dc-439f-9a3b-c772bf4a311c" providerId="ADAL" clId="{8EE40018-26BD-4A7B-8D17-70AC8417C2D0}" dt="2022-11-16T07:26:46.200" v="2346" actId="27636"/>
        <pc:sldMkLst>
          <pc:docMk/>
          <pc:sldMk cId="1027151186" sldId="381"/>
        </pc:sldMkLst>
        <pc:spChg chg="mod">
          <ac:chgData name="Matthieu De Mari" userId="dfb708c9-d8dc-439f-9a3b-c772bf4a311c" providerId="ADAL" clId="{8EE40018-26BD-4A7B-8D17-70AC8417C2D0}" dt="2022-11-16T07:21:52.491" v="1571" actId="20577"/>
          <ac:spMkLst>
            <pc:docMk/>
            <pc:sldMk cId="1027151186" sldId="381"/>
            <ac:spMk id="2" creationId="{D9587710-E994-858C-736B-B256E5D31B1B}"/>
          </ac:spMkLst>
        </pc:spChg>
        <pc:spChg chg="mod">
          <ac:chgData name="Matthieu De Mari" userId="dfb708c9-d8dc-439f-9a3b-c772bf4a311c" providerId="ADAL" clId="{8EE40018-26BD-4A7B-8D17-70AC8417C2D0}" dt="2022-11-16T07:26:46.200" v="2346" actId="27636"/>
          <ac:spMkLst>
            <pc:docMk/>
            <pc:sldMk cId="1027151186" sldId="381"/>
            <ac:spMk id="3" creationId="{EF77FA4B-0B20-5BC7-9427-1BB2CFAA30B3}"/>
          </ac:spMkLst>
        </pc:spChg>
      </pc:sldChg>
      <pc:sldChg chg="del">
        <pc:chgData name="Matthieu De Mari" userId="dfb708c9-d8dc-439f-9a3b-c772bf4a311c" providerId="ADAL" clId="{8EE40018-26BD-4A7B-8D17-70AC8417C2D0}" dt="2022-11-16T06:54:42.327" v="41" actId="47"/>
        <pc:sldMkLst>
          <pc:docMk/>
          <pc:sldMk cId="1174542860" sldId="381"/>
        </pc:sldMkLst>
      </pc:sldChg>
      <pc:sldChg chg="del">
        <pc:chgData name="Matthieu De Mari" userId="dfb708c9-d8dc-439f-9a3b-c772bf4a311c" providerId="ADAL" clId="{8EE40018-26BD-4A7B-8D17-70AC8417C2D0}" dt="2022-11-16T06:54:07.519" v="22" actId="47"/>
        <pc:sldMkLst>
          <pc:docMk/>
          <pc:sldMk cId="370210852" sldId="382"/>
        </pc:sldMkLst>
      </pc:sldChg>
      <pc:sldChg chg="modSp add mod">
        <pc:chgData name="Matthieu De Mari" userId="dfb708c9-d8dc-439f-9a3b-c772bf4a311c" providerId="ADAL" clId="{8EE40018-26BD-4A7B-8D17-70AC8417C2D0}" dt="2022-11-16T07:30:23.615" v="2881" actId="20577"/>
        <pc:sldMkLst>
          <pc:docMk/>
          <pc:sldMk cId="2668007958" sldId="382"/>
        </pc:sldMkLst>
        <pc:spChg chg="mod">
          <ac:chgData name="Matthieu De Mari" userId="dfb708c9-d8dc-439f-9a3b-c772bf4a311c" providerId="ADAL" clId="{8EE40018-26BD-4A7B-8D17-70AC8417C2D0}" dt="2022-11-16T07:30:23.615" v="2881" actId="20577"/>
          <ac:spMkLst>
            <pc:docMk/>
            <pc:sldMk cId="2668007958" sldId="382"/>
            <ac:spMk id="3" creationId="{EF77FA4B-0B20-5BC7-9427-1BB2CFAA30B3}"/>
          </ac:spMkLst>
        </pc:spChg>
      </pc:sldChg>
      <pc:sldChg chg="modSp add mod">
        <pc:chgData name="Matthieu De Mari" userId="dfb708c9-d8dc-439f-9a3b-c772bf4a311c" providerId="ADAL" clId="{8EE40018-26BD-4A7B-8D17-70AC8417C2D0}" dt="2022-11-16T07:33:56.915" v="3465" actId="20577"/>
        <pc:sldMkLst>
          <pc:docMk/>
          <pc:sldMk cId="3313062775" sldId="383"/>
        </pc:sldMkLst>
        <pc:spChg chg="mod">
          <ac:chgData name="Matthieu De Mari" userId="dfb708c9-d8dc-439f-9a3b-c772bf4a311c" providerId="ADAL" clId="{8EE40018-26BD-4A7B-8D17-70AC8417C2D0}" dt="2022-11-16T07:33:56.915" v="3465" actId="20577"/>
          <ac:spMkLst>
            <pc:docMk/>
            <pc:sldMk cId="3313062775" sldId="383"/>
            <ac:spMk id="3" creationId="{EF77FA4B-0B20-5BC7-9427-1BB2CFAA30B3}"/>
          </ac:spMkLst>
        </pc:spChg>
      </pc:sldChg>
      <pc:sldChg chg="del">
        <pc:chgData name="Matthieu De Mari" userId="dfb708c9-d8dc-439f-9a3b-c772bf4a311c" providerId="ADAL" clId="{8EE40018-26BD-4A7B-8D17-70AC8417C2D0}" dt="2022-11-16T06:54:06.554" v="21" actId="47"/>
        <pc:sldMkLst>
          <pc:docMk/>
          <pc:sldMk cId="3654187078" sldId="383"/>
        </pc:sldMkLst>
      </pc:sldChg>
      <pc:sldChg chg="modSp add mod">
        <pc:chgData name="Matthieu De Mari" userId="dfb708c9-d8dc-439f-9a3b-c772bf4a311c" providerId="ADAL" clId="{8EE40018-26BD-4A7B-8D17-70AC8417C2D0}" dt="2022-11-16T07:37:33.419" v="3834" actId="20577"/>
        <pc:sldMkLst>
          <pc:docMk/>
          <pc:sldMk cId="919173083" sldId="384"/>
        </pc:sldMkLst>
        <pc:spChg chg="mod">
          <ac:chgData name="Matthieu De Mari" userId="dfb708c9-d8dc-439f-9a3b-c772bf4a311c" providerId="ADAL" clId="{8EE40018-26BD-4A7B-8D17-70AC8417C2D0}" dt="2022-11-16T07:37:33.419" v="3834" actId="20577"/>
          <ac:spMkLst>
            <pc:docMk/>
            <pc:sldMk cId="919173083" sldId="384"/>
            <ac:spMk id="3" creationId="{EF77FA4B-0B20-5BC7-9427-1BB2CFAA30B3}"/>
          </ac:spMkLst>
        </pc:spChg>
      </pc:sldChg>
      <pc:sldChg chg="del">
        <pc:chgData name="Matthieu De Mari" userId="dfb708c9-d8dc-439f-9a3b-c772bf4a311c" providerId="ADAL" clId="{8EE40018-26BD-4A7B-8D17-70AC8417C2D0}" dt="2022-11-16T06:54:11.293" v="25" actId="47"/>
        <pc:sldMkLst>
          <pc:docMk/>
          <pc:sldMk cId="1145882535" sldId="384"/>
        </pc:sldMkLst>
      </pc:sldChg>
      <pc:sldChg chg="modSp add mod">
        <pc:chgData name="Matthieu De Mari" userId="dfb708c9-d8dc-439f-9a3b-c772bf4a311c" providerId="ADAL" clId="{8EE40018-26BD-4A7B-8D17-70AC8417C2D0}" dt="2022-11-16T07:38:33.850" v="3885" actId="20577"/>
        <pc:sldMkLst>
          <pc:docMk/>
          <pc:sldMk cId="1135317816" sldId="385"/>
        </pc:sldMkLst>
        <pc:spChg chg="mod">
          <ac:chgData name="Matthieu De Mari" userId="dfb708c9-d8dc-439f-9a3b-c772bf4a311c" providerId="ADAL" clId="{8EE40018-26BD-4A7B-8D17-70AC8417C2D0}" dt="2022-11-16T07:38:33.850" v="3885" actId="20577"/>
          <ac:spMkLst>
            <pc:docMk/>
            <pc:sldMk cId="1135317816" sldId="385"/>
            <ac:spMk id="3" creationId="{EF77FA4B-0B20-5BC7-9427-1BB2CFAA30B3}"/>
          </ac:spMkLst>
        </pc:spChg>
      </pc:sldChg>
      <pc:sldChg chg="del">
        <pc:chgData name="Matthieu De Mari" userId="dfb708c9-d8dc-439f-9a3b-c772bf4a311c" providerId="ADAL" clId="{8EE40018-26BD-4A7B-8D17-70AC8417C2D0}" dt="2022-11-16T06:54:12.971" v="26" actId="47"/>
        <pc:sldMkLst>
          <pc:docMk/>
          <pc:sldMk cId="2609241577" sldId="385"/>
        </pc:sldMkLst>
      </pc:sldChg>
      <pc:sldChg chg="modSp add mod">
        <pc:chgData name="Matthieu De Mari" userId="dfb708c9-d8dc-439f-9a3b-c772bf4a311c" providerId="ADAL" clId="{8EE40018-26BD-4A7B-8D17-70AC8417C2D0}" dt="2022-11-16T07:40:39.829" v="4056" actId="20577"/>
        <pc:sldMkLst>
          <pc:docMk/>
          <pc:sldMk cId="2964357363" sldId="386"/>
        </pc:sldMkLst>
        <pc:spChg chg="mod">
          <ac:chgData name="Matthieu De Mari" userId="dfb708c9-d8dc-439f-9a3b-c772bf4a311c" providerId="ADAL" clId="{8EE40018-26BD-4A7B-8D17-70AC8417C2D0}" dt="2022-11-16T07:40:39.829" v="4056" actId="20577"/>
          <ac:spMkLst>
            <pc:docMk/>
            <pc:sldMk cId="2964357363" sldId="386"/>
            <ac:spMk id="3" creationId="{EF77FA4B-0B20-5BC7-9427-1BB2CFAA30B3}"/>
          </ac:spMkLst>
        </pc:spChg>
      </pc:sldChg>
      <pc:sldChg chg="modSp new mod">
        <pc:chgData name="Matthieu De Mari" userId="dfb708c9-d8dc-439f-9a3b-c772bf4a311c" providerId="ADAL" clId="{8EE40018-26BD-4A7B-8D17-70AC8417C2D0}" dt="2022-11-16T07:52:42.951" v="4684" actId="20577"/>
        <pc:sldMkLst>
          <pc:docMk/>
          <pc:sldMk cId="1437705667" sldId="387"/>
        </pc:sldMkLst>
        <pc:spChg chg="mod">
          <ac:chgData name="Matthieu De Mari" userId="dfb708c9-d8dc-439f-9a3b-c772bf4a311c" providerId="ADAL" clId="{8EE40018-26BD-4A7B-8D17-70AC8417C2D0}" dt="2022-11-16T07:47:38.691" v="4091" actId="20577"/>
          <ac:spMkLst>
            <pc:docMk/>
            <pc:sldMk cId="1437705667" sldId="387"/>
            <ac:spMk id="2" creationId="{7AC4F1B8-AAC0-BD3B-71B7-558D7C404185}"/>
          </ac:spMkLst>
        </pc:spChg>
        <pc:spChg chg="mod">
          <ac:chgData name="Matthieu De Mari" userId="dfb708c9-d8dc-439f-9a3b-c772bf4a311c" providerId="ADAL" clId="{8EE40018-26BD-4A7B-8D17-70AC8417C2D0}" dt="2022-11-16T07:52:42.951" v="4684" actId="20577"/>
          <ac:spMkLst>
            <pc:docMk/>
            <pc:sldMk cId="1437705667" sldId="387"/>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2448415676" sldId="387"/>
        </pc:sldMkLst>
      </pc:sldChg>
      <pc:sldChg chg="del">
        <pc:chgData name="Matthieu De Mari" userId="dfb708c9-d8dc-439f-9a3b-c772bf4a311c" providerId="ADAL" clId="{8EE40018-26BD-4A7B-8D17-70AC8417C2D0}" dt="2022-11-16T06:54:13.895" v="27" actId="47"/>
        <pc:sldMkLst>
          <pc:docMk/>
          <pc:sldMk cId="993695443" sldId="388"/>
        </pc:sldMkLst>
      </pc:sldChg>
      <pc:sldChg chg="modSp new mod">
        <pc:chgData name="Matthieu De Mari" userId="dfb708c9-d8dc-439f-9a3b-c772bf4a311c" providerId="ADAL" clId="{8EE40018-26BD-4A7B-8D17-70AC8417C2D0}" dt="2022-11-16T07:44:57.382" v="4069" actId="20577"/>
        <pc:sldMkLst>
          <pc:docMk/>
          <pc:sldMk cId="3616339317" sldId="388"/>
        </pc:sldMkLst>
        <pc:spChg chg="mod">
          <ac:chgData name="Matthieu De Mari" userId="dfb708c9-d8dc-439f-9a3b-c772bf4a311c" providerId="ADAL" clId="{8EE40018-26BD-4A7B-8D17-70AC8417C2D0}" dt="2022-11-16T07:44:53.941" v="4063" actId="20577"/>
          <ac:spMkLst>
            <pc:docMk/>
            <pc:sldMk cId="3616339317" sldId="388"/>
            <ac:spMk id="2" creationId="{25C0266A-4156-8050-82F9-DF704E03D1B3}"/>
          </ac:spMkLst>
        </pc:spChg>
        <pc:spChg chg="mod">
          <ac:chgData name="Matthieu De Mari" userId="dfb708c9-d8dc-439f-9a3b-c772bf4a311c" providerId="ADAL" clId="{8EE40018-26BD-4A7B-8D17-70AC8417C2D0}" dt="2022-11-16T07:44:56.171" v="4066" actId="20577"/>
          <ac:spMkLst>
            <pc:docMk/>
            <pc:sldMk cId="3616339317" sldId="388"/>
            <ac:spMk id="3" creationId="{39B4EB0C-F55C-D5C4-5832-98993956D730}"/>
          </ac:spMkLst>
        </pc:spChg>
        <pc:spChg chg="mod">
          <ac:chgData name="Matthieu De Mari" userId="dfb708c9-d8dc-439f-9a3b-c772bf4a311c" providerId="ADAL" clId="{8EE40018-26BD-4A7B-8D17-70AC8417C2D0}" dt="2022-11-16T07:44:57.382" v="4069" actId="20577"/>
          <ac:spMkLst>
            <pc:docMk/>
            <pc:sldMk cId="3616339317" sldId="388"/>
            <ac:spMk id="4" creationId="{A5AD26EA-996E-BA5D-146C-952D58CF6793}"/>
          </ac:spMkLst>
        </pc:spChg>
      </pc:sldChg>
      <pc:sldChg chg="modSp add mod">
        <pc:chgData name="Matthieu De Mari" userId="dfb708c9-d8dc-439f-9a3b-c772bf4a311c" providerId="ADAL" clId="{8EE40018-26BD-4A7B-8D17-70AC8417C2D0}" dt="2022-11-16T07:56:14.952" v="5061" actId="14100"/>
        <pc:sldMkLst>
          <pc:docMk/>
          <pc:sldMk cId="2463050599" sldId="389"/>
        </pc:sldMkLst>
        <pc:spChg chg="mod">
          <ac:chgData name="Matthieu De Mari" userId="dfb708c9-d8dc-439f-9a3b-c772bf4a311c" providerId="ADAL" clId="{8EE40018-26BD-4A7B-8D17-70AC8417C2D0}" dt="2022-11-16T07:56:14.952" v="5061" actId="14100"/>
          <ac:spMkLst>
            <pc:docMk/>
            <pc:sldMk cId="2463050599" sldId="389"/>
            <ac:spMk id="3" creationId="{00158227-B71F-87CC-D0F3-AE23B9DE10AA}"/>
          </ac:spMkLst>
        </pc:spChg>
      </pc:sldChg>
      <pc:sldChg chg="del">
        <pc:chgData name="Matthieu De Mari" userId="dfb708c9-d8dc-439f-9a3b-c772bf4a311c" providerId="ADAL" clId="{8EE40018-26BD-4A7B-8D17-70AC8417C2D0}" dt="2022-11-16T06:54:13.895" v="27" actId="47"/>
        <pc:sldMkLst>
          <pc:docMk/>
          <pc:sldMk cId="3051477034" sldId="389"/>
        </pc:sldMkLst>
      </pc:sldChg>
      <pc:sldChg chg="addSp delSp modSp new mod modClrScheme chgLayout">
        <pc:chgData name="Matthieu De Mari" userId="dfb708c9-d8dc-439f-9a3b-c772bf4a311c" providerId="ADAL" clId="{8EE40018-26BD-4A7B-8D17-70AC8417C2D0}" dt="2022-11-16T08:07:42.463" v="5919" actId="20577"/>
        <pc:sldMkLst>
          <pc:docMk/>
          <pc:sldMk cId="305053717" sldId="390"/>
        </pc:sldMkLst>
        <pc:spChg chg="mod ord">
          <ac:chgData name="Matthieu De Mari" userId="dfb708c9-d8dc-439f-9a3b-c772bf4a311c" providerId="ADAL" clId="{8EE40018-26BD-4A7B-8D17-70AC8417C2D0}" dt="2022-11-16T07:57:26.359" v="5139" actId="700"/>
          <ac:spMkLst>
            <pc:docMk/>
            <pc:sldMk cId="305053717" sldId="390"/>
            <ac:spMk id="2" creationId="{FDF64693-5090-BB52-ECF3-0666AAD2507C}"/>
          </ac:spMkLst>
        </pc:spChg>
        <pc:spChg chg="mod ord">
          <ac:chgData name="Matthieu De Mari" userId="dfb708c9-d8dc-439f-9a3b-c772bf4a311c" providerId="ADAL" clId="{8EE40018-26BD-4A7B-8D17-70AC8417C2D0}" dt="2022-11-16T08:07:42.463" v="5919" actId="20577"/>
          <ac:spMkLst>
            <pc:docMk/>
            <pc:sldMk cId="305053717" sldId="390"/>
            <ac:spMk id="3" creationId="{FF686CDA-C22E-B272-5CB5-BE1E309AAA29}"/>
          </ac:spMkLst>
        </pc:spChg>
        <pc:spChg chg="add del mod ord">
          <ac:chgData name="Matthieu De Mari" userId="dfb708c9-d8dc-439f-9a3b-c772bf4a311c" providerId="ADAL" clId="{8EE40018-26BD-4A7B-8D17-70AC8417C2D0}" dt="2022-11-16T07:59:45.293" v="5140" actId="478"/>
          <ac:spMkLst>
            <pc:docMk/>
            <pc:sldMk cId="305053717" sldId="390"/>
            <ac:spMk id="4" creationId="{BA3EB0EC-85C6-ECC5-2DC6-FF3987D9871C}"/>
          </ac:spMkLst>
        </pc:spChg>
        <pc:spChg chg="add del">
          <ac:chgData name="Matthieu De Mari" userId="dfb708c9-d8dc-439f-9a3b-c772bf4a311c" providerId="ADAL" clId="{8EE40018-26BD-4A7B-8D17-70AC8417C2D0}" dt="2022-11-16T07:59:53.071" v="5144" actId="478"/>
          <ac:spMkLst>
            <pc:docMk/>
            <pc:sldMk cId="305053717" sldId="390"/>
            <ac:spMk id="6" creationId="{141CA685-614D-60CE-517A-400FF5CADC61}"/>
          </ac:spMkLst>
        </pc:spChg>
        <pc:picChg chg="add del mod">
          <ac:chgData name="Matthieu De Mari" userId="dfb708c9-d8dc-439f-9a3b-c772bf4a311c" providerId="ADAL" clId="{8EE40018-26BD-4A7B-8D17-70AC8417C2D0}" dt="2022-11-16T08:01:00.509" v="5261" actId="478"/>
          <ac:picMkLst>
            <pc:docMk/>
            <pc:sldMk cId="305053717" sldId="390"/>
            <ac:picMk id="8" creationId="{A5EAB954-957E-D4B7-7CEA-B5B5FA43AA74}"/>
          </ac:picMkLst>
        </pc:picChg>
        <pc:picChg chg="add mod">
          <ac:chgData name="Matthieu De Mari" userId="dfb708c9-d8dc-439f-9a3b-c772bf4a311c" providerId="ADAL" clId="{8EE40018-26BD-4A7B-8D17-70AC8417C2D0}" dt="2022-11-16T08:04:59.399" v="5766" actId="1076"/>
          <ac:picMkLst>
            <pc:docMk/>
            <pc:sldMk cId="305053717" sldId="390"/>
            <ac:picMk id="10" creationId="{BFA7CA6E-5CDB-E94A-8BCF-45FFF37CBC1C}"/>
          </ac:picMkLst>
        </pc:picChg>
        <pc:picChg chg="add mod">
          <ac:chgData name="Matthieu De Mari" userId="dfb708c9-d8dc-439f-9a3b-c772bf4a311c" providerId="ADAL" clId="{8EE40018-26BD-4A7B-8D17-70AC8417C2D0}" dt="2022-11-16T08:05:30.981" v="5773" actId="1076"/>
          <ac:picMkLst>
            <pc:docMk/>
            <pc:sldMk cId="305053717" sldId="390"/>
            <ac:picMk id="12" creationId="{AA8AD514-CE28-D625-2C90-20F6161E69CC}"/>
          </ac:picMkLst>
        </pc:picChg>
        <pc:picChg chg="add mod">
          <ac:chgData name="Matthieu De Mari" userId="dfb708c9-d8dc-439f-9a3b-c772bf4a311c" providerId="ADAL" clId="{8EE40018-26BD-4A7B-8D17-70AC8417C2D0}" dt="2022-11-16T08:05:51.050" v="5779" actId="1076"/>
          <ac:picMkLst>
            <pc:docMk/>
            <pc:sldMk cId="305053717" sldId="390"/>
            <ac:picMk id="14" creationId="{87C01E8D-A578-BDA1-72B7-01BFFF2FEC3B}"/>
          </ac:picMkLst>
        </pc:picChg>
      </pc:sldChg>
      <pc:sldChg chg="del">
        <pc:chgData name="Matthieu De Mari" userId="dfb708c9-d8dc-439f-9a3b-c772bf4a311c" providerId="ADAL" clId="{8EE40018-26BD-4A7B-8D17-70AC8417C2D0}" dt="2022-11-16T06:54:13.895" v="27" actId="47"/>
        <pc:sldMkLst>
          <pc:docMk/>
          <pc:sldMk cId="2663658166" sldId="390"/>
        </pc:sldMkLst>
      </pc:sldChg>
      <pc:sldChg chg="del">
        <pc:chgData name="Matthieu De Mari" userId="dfb708c9-d8dc-439f-9a3b-c772bf4a311c" providerId="ADAL" clId="{8EE40018-26BD-4A7B-8D17-70AC8417C2D0}" dt="2022-11-16T06:54:39.791" v="40" actId="47"/>
        <pc:sldMkLst>
          <pc:docMk/>
          <pc:sldMk cId="1682911312" sldId="391"/>
        </pc:sldMkLst>
      </pc:sldChg>
      <pc:sldChg chg="addSp modSp add mod">
        <pc:chgData name="Matthieu De Mari" userId="dfb708c9-d8dc-439f-9a3b-c772bf4a311c" providerId="ADAL" clId="{8EE40018-26BD-4A7B-8D17-70AC8417C2D0}" dt="2022-11-16T08:02:05.097" v="5403" actId="20577"/>
        <pc:sldMkLst>
          <pc:docMk/>
          <pc:sldMk cId="3843402283" sldId="391"/>
        </pc:sldMkLst>
        <pc:spChg chg="mod">
          <ac:chgData name="Matthieu De Mari" userId="dfb708c9-d8dc-439f-9a3b-c772bf4a311c" providerId="ADAL" clId="{8EE40018-26BD-4A7B-8D17-70AC8417C2D0}" dt="2022-11-16T08:02:05.097" v="5403" actId="20577"/>
          <ac:spMkLst>
            <pc:docMk/>
            <pc:sldMk cId="3843402283" sldId="391"/>
            <ac:spMk id="3" creationId="{FF686CDA-C22E-B272-5CB5-BE1E309AAA29}"/>
          </ac:spMkLst>
        </pc:spChg>
        <pc:picChg chg="add mod">
          <ac:chgData name="Matthieu De Mari" userId="dfb708c9-d8dc-439f-9a3b-c772bf4a311c" providerId="ADAL" clId="{8EE40018-26BD-4A7B-8D17-70AC8417C2D0}" dt="2022-11-16T08:01:16.698" v="5267" actId="1076"/>
          <ac:picMkLst>
            <pc:docMk/>
            <pc:sldMk cId="3843402283" sldId="391"/>
            <ac:picMk id="5" creationId="{00EC893D-A9C0-E3AD-91DA-F3EAD655B005}"/>
          </ac:picMkLst>
        </pc:picChg>
      </pc:sldChg>
      <pc:sldChg chg="addSp delSp modSp new mod modClrScheme chgLayout">
        <pc:chgData name="Matthieu De Mari" userId="dfb708c9-d8dc-439f-9a3b-c772bf4a311c" providerId="ADAL" clId="{8EE40018-26BD-4A7B-8D17-70AC8417C2D0}" dt="2022-11-16T08:11:07.550" v="6182" actId="1076"/>
        <pc:sldMkLst>
          <pc:docMk/>
          <pc:sldMk cId="4206316821" sldId="392"/>
        </pc:sldMkLst>
        <pc:spChg chg="mod ord">
          <ac:chgData name="Matthieu De Mari" userId="dfb708c9-d8dc-439f-9a3b-c772bf4a311c" providerId="ADAL" clId="{8EE40018-26BD-4A7B-8D17-70AC8417C2D0}" dt="2022-11-16T08:10:31.584" v="6169" actId="700"/>
          <ac:spMkLst>
            <pc:docMk/>
            <pc:sldMk cId="4206316821" sldId="392"/>
            <ac:spMk id="2" creationId="{9B0D7E22-87CF-02A5-3F5F-93789E5D559D}"/>
          </ac:spMkLst>
        </pc:spChg>
        <pc:spChg chg="mod ord">
          <ac:chgData name="Matthieu De Mari" userId="dfb708c9-d8dc-439f-9a3b-c772bf4a311c" providerId="ADAL" clId="{8EE40018-26BD-4A7B-8D17-70AC8417C2D0}" dt="2022-11-16T08:10:34.567" v="6170" actId="20577"/>
          <ac:spMkLst>
            <pc:docMk/>
            <pc:sldMk cId="4206316821" sldId="392"/>
            <ac:spMk id="3" creationId="{E6A39174-3E5F-1239-C016-DEB828F2BE91}"/>
          </ac:spMkLst>
        </pc:spChg>
        <pc:spChg chg="del">
          <ac:chgData name="Matthieu De Mari" userId="dfb708c9-d8dc-439f-9a3b-c772bf4a311c" providerId="ADAL" clId="{8EE40018-26BD-4A7B-8D17-70AC8417C2D0}" dt="2022-11-16T08:06:56.969" v="5872" actId="478"/>
          <ac:spMkLst>
            <pc:docMk/>
            <pc:sldMk cId="4206316821" sldId="392"/>
            <ac:spMk id="4" creationId="{BBF86CF5-0A9A-6377-2D60-BAA400EE00A0}"/>
          </ac:spMkLst>
        </pc:spChg>
        <pc:picChg chg="add mod">
          <ac:chgData name="Matthieu De Mari" userId="dfb708c9-d8dc-439f-9a3b-c772bf4a311c" providerId="ADAL" clId="{8EE40018-26BD-4A7B-8D17-70AC8417C2D0}" dt="2022-11-16T08:11:07.550" v="6182" actId="1076"/>
          <ac:picMkLst>
            <pc:docMk/>
            <pc:sldMk cId="4206316821" sldId="392"/>
            <ac:picMk id="6" creationId="{AF113995-D8C5-2EBA-5976-84B600B6D74F}"/>
          </ac:picMkLst>
        </pc:picChg>
        <pc:picChg chg="add del mod">
          <ac:chgData name="Matthieu De Mari" userId="dfb708c9-d8dc-439f-9a3b-c772bf4a311c" providerId="ADAL" clId="{8EE40018-26BD-4A7B-8D17-70AC8417C2D0}" dt="2022-11-16T08:10:42.980" v="6174" actId="478"/>
          <ac:picMkLst>
            <pc:docMk/>
            <pc:sldMk cId="4206316821" sldId="392"/>
            <ac:picMk id="8" creationId="{AEC56A8F-215B-9954-5832-294D7883BB91}"/>
          </ac:picMkLst>
        </pc:picChg>
      </pc:sldChg>
      <pc:sldChg chg="delSp modSp add mod modClrScheme chgLayout">
        <pc:chgData name="Matthieu De Mari" userId="dfb708c9-d8dc-439f-9a3b-c772bf4a311c" providerId="ADAL" clId="{8EE40018-26BD-4A7B-8D17-70AC8417C2D0}" dt="2022-11-16T08:11:50.802" v="6194" actId="1076"/>
        <pc:sldMkLst>
          <pc:docMk/>
          <pc:sldMk cId="2959044582" sldId="393"/>
        </pc:sldMkLst>
        <pc:spChg chg="mod ord">
          <ac:chgData name="Matthieu De Mari" userId="dfb708c9-d8dc-439f-9a3b-c772bf4a311c" providerId="ADAL" clId="{8EE40018-26BD-4A7B-8D17-70AC8417C2D0}" dt="2022-11-16T08:10:52.192" v="6177" actId="700"/>
          <ac:spMkLst>
            <pc:docMk/>
            <pc:sldMk cId="2959044582" sldId="393"/>
            <ac:spMk id="2" creationId="{9B0D7E22-87CF-02A5-3F5F-93789E5D559D}"/>
          </ac:spMkLst>
        </pc:spChg>
        <pc:spChg chg="mod ord">
          <ac:chgData name="Matthieu De Mari" userId="dfb708c9-d8dc-439f-9a3b-c772bf4a311c" providerId="ADAL" clId="{8EE40018-26BD-4A7B-8D17-70AC8417C2D0}" dt="2022-11-16T08:11:42.943" v="6191" actId="20577"/>
          <ac:spMkLst>
            <pc:docMk/>
            <pc:sldMk cId="2959044582" sldId="393"/>
            <ac:spMk id="3" creationId="{E6A39174-3E5F-1239-C016-DEB828F2BE91}"/>
          </ac:spMkLst>
        </pc:spChg>
        <pc:picChg chg="del">
          <ac:chgData name="Matthieu De Mari" userId="dfb708c9-d8dc-439f-9a3b-c772bf4a311c" providerId="ADAL" clId="{8EE40018-26BD-4A7B-8D17-70AC8417C2D0}" dt="2022-11-16T08:10:45.571" v="6175" actId="478"/>
          <ac:picMkLst>
            <pc:docMk/>
            <pc:sldMk cId="2959044582" sldId="393"/>
            <ac:picMk id="6" creationId="{AF113995-D8C5-2EBA-5976-84B600B6D74F}"/>
          </ac:picMkLst>
        </pc:picChg>
        <pc:picChg chg="mod">
          <ac:chgData name="Matthieu De Mari" userId="dfb708c9-d8dc-439f-9a3b-c772bf4a311c" providerId="ADAL" clId="{8EE40018-26BD-4A7B-8D17-70AC8417C2D0}" dt="2022-11-16T08:11:50.802" v="6194" actId="1076"/>
          <ac:picMkLst>
            <pc:docMk/>
            <pc:sldMk cId="2959044582" sldId="393"/>
            <ac:picMk id="8" creationId="{AEC56A8F-215B-9954-5832-294D7883BB91}"/>
          </ac:picMkLst>
        </pc:picChg>
      </pc:sldChg>
      <pc:sldChg chg="addSp delSp modSp new mod modClrScheme chgLayout">
        <pc:chgData name="Matthieu De Mari" userId="dfb708c9-d8dc-439f-9a3b-c772bf4a311c" providerId="ADAL" clId="{8EE40018-26BD-4A7B-8D17-70AC8417C2D0}" dt="2022-11-16T08:14:48.035" v="6468" actId="20577"/>
        <pc:sldMkLst>
          <pc:docMk/>
          <pc:sldMk cId="1878827290" sldId="394"/>
        </pc:sldMkLst>
        <pc:spChg chg="mod ord">
          <ac:chgData name="Matthieu De Mari" userId="dfb708c9-d8dc-439f-9a3b-c772bf4a311c" providerId="ADAL" clId="{8EE40018-26BD-4A7B-8D17-70AC8417C2D0}" dt="2022-11-16T08:12:18.121" v="6242" actId="700"/>
          <ac:spMkLst>
            <pc:docMk/>
            <pc:sldMk cId="1878827290" sldId="394"/>
            <ac:spMk id="2" creationId="{DA7BD325-7DF3-3B98-1AA4-FEBDE0B5E8FD}"/>
          </ac:spMkLst>
        </pc:spChg>
        <pc:spChg chg="mod ord">
          <ac:chgData name="Matthieu De Mari" userId="dfb708c9-d8dc-439f-9a3b-c772bf4a311c" providerId="ADAL" clId="{8EE40018-26BD-4A7B-8D17-70AC8417C2D0}" dt="2022-11-16T08:14:48.035" v="6468" actId="20577"/>
          <ac:spMkLst>
            <pc:docMk/>
            <pc:sldMk cId="1878827290" sldId="394"/>
            <ac:spMk id="3" creationId="{93F90C1D-8429-A9F5-70ED-9C87266E15D8}"/>
          </ac:spMkLst>
        </pc:spChg>
        <pc:spChg chg="add del mod ord">
          <ac:chgData name="Matthieu De Mari" userId="dfb708c9-d8dc-439f-9a3b-c772bf4a311c" providerId="ADAL" clId="{8EE40018-26BD-4A7B-8D17-70AC8417C2D0}" dt="2022-11-16T08:13:14.430" v="6445" actId="478"/>
          <ac:spMkLst>
            <pc:docMk/>
            <pc:sldMk cId="1878827290" sldId="394"/>
            <ac:spMk id="5" creationId="{DD132631-886D-C45C-9FAF-DD73EDFB59BA}"/>
          </ac:spMkLst>
        </pc:spChg>
        <pc:picChg chg="add mod">
          <ac:chgData name="Matthieu De Mari" userId="dfb708c9-d8dc-439f-9a3b-c772bf4a311c" providerId="ADAL" clId="{8EE40018-26BD-4A7B-8D17-70AC8417C2D0}" dt="2022-11-16T08:13:53.505" v="6458" actId="1076"/>
          <ac:picMkLst>
            <pc:docMk/>
            <pc:sldMk cId="1878827290" sldId="394"/>
            <ac:picMk id="4" creationId="{AA52A89A-5796-289C-7EC1-5AEEB444F184}"/>
          </ac:picMkLst>
        </pc:picChg>
        <pc:picChg chg="add mod modCrop">
          <ac:chgData name="Matthieu De Mari" userId="dfb708c9-d8dc-439f-9a3b-c772bf4a311c" providerId="ADAL" clId="{8EE40018-26BD-4A7B-8D17-70AC8417C2D0}" dt="2022-11-16T08:13:50.229" v="6457" actId="1076"/>
          <ac:picMkLst>
            <pc:docMk/>
            <pc:sldMk cId="1878827290" sldId="394"/>
            <ac:picMk id="7" creationId="{AD647818-47CA-E035-9783-1CE629E2B218}"/>
          </ac:picMkLst>
        </pc:picChg>
        <pc:picChg chg="add mod">
          <ac:chgData name="Matthieu De Mari" userId="dfb708c9-d8dc-439f-9a3b-c772bf4a311c" providerId="ADAL" clId="{8EE40018-26BD-4A7B-8D17-70AC8417C2D0}" dt="2022-11-16T08:14:39.726" v="6465" actId="1076"/>
          <ac:picMkLst>
            <pc:docMk/>
            <pc:sldMk cId="1878827290" sldId="394"/>
            <ac:picMk id="9" creationId="{F8D0A878-7AD3-C72A-C57F-77A0A74A3739}"/>
          </ac:picMkLst>
        </pc:picChg>
      </pc:sldChg>
      <pc:sldChg chg="addSp modSp new mod">
        <pc:chgData name="Matthieu De Mari" userId="dfb708c9-d8dc-439f-9a3b-c772bf4a311c" providerId="ADAL" clId="{8EE40018-26BD-4A7B-8D17-70AC8417C2D0}" dt="2022-11-16T08:27:11.404" v="6976" actId="14100"/>
        <pc:sldMkLst>
          <pc:docMk/>
          <pc:sldMk cId="3358927626" sldId="395"/>
        </pc:sldMkLst>
        <pc:spChg chg="mod">
          <ac:chgData name="Matthieu De Mari" userId="dfb708c9-d8dc-439f-9a3b-c772bf4a311c" providerId="ADAL" clId="{8EE40018-26BD-4A7B-8D17-70AC8417C2D0}" dt="2022-11-16T08:16:47.503" v="6520" actId="20577"/>
          <ac:spMkLst>
            <pc:docMk/>
            <pc:sldMk cId="3358927626" sldId="395"/>
            <ac:spMk id="2" creationId="{28C8E2B8-16B2-DFEB-21E8-D5EA9B09A62A}"/>
          </ac:spMkLst>
        </pc:spChg>
        <pc:spChg chg="mod">
          <ac:chgData name="Matthieu De Mari" userId="dfb708c9-d8dc-439f-9a3b-c772bf4a311c" providerId="ADAL" clId="{8EE40018-26BD-4A7B-8D17-70AC8417C2D0}" dt="2022-11-16T08:22:54.575" v="6923" actId="20577"/>
          <ac:spMkLst>
            <pc:docMk/>
            <pc:sldMk cId="3358927626" sldId="395"/>
            <ac:spMk id="3" creationId="{40B01D2C-4BE4-C6CD-31D7-3F2E182779DF}"/>
          </ac:spMkLst>
        </pc:spChg>
        <pc:spChg chg="mod">
          <ac:chgData name="Matthieu De Mari" userId="dfb708c9-d8dc-439f-9a3b-c772bf4a311c" providerId="ADAL" clId="{8EE40018-26BD-4A7B-8D17-70AC8417C2D0}" dt="2022-11-16T08:22:47.306" v="6917" actId="114"/>
          <ac:spMkLst>
            <pc:docMk/>
            <pc:sldMk cId="3358927626" sldId="395"/>
            <ac:spMk id="4" creationId="{D0D29EA2-9996-8782-66AE-561B2D472B85}"/>
          </ac:spMkLst>
        </pc:spChg>
        <pc:picChg chg="add mod ord modCrop">
          <ac:chgData name="Matthieu De Mari" userId="dfb708c9-d8dc-439f-9a3b-c772bf4a311c" providerId="ADAL" clId="{8EE40018-26BD-4A7B-8D17-70AC8417C2D0}" dt="2022-11-16T08:20:52.813" v="6910" actId="1035"/>
          <ac:picMkLst>
            <pc:docMk/>
            <pc:sldMk cId="3358927626" sldId="395"/>
            <ac:picMk id="6" creationId="{174A9CDE-B0B1-2295-86F9-490D9AEF3493}"/>
          </ac:picMkLst>
        </pc:picChg>
        <pc:picChg chg="add mod modCrop">
          <ac:chgData name="Matthieu De Mari" userId="dfb708c9-d8dc-439f-9a3b-c772bf4a311c" providerId="ADAL" clId="{8EE40018-26BD-4A7B-8D17-70AC8417C2D0}" dt="2022-11-16T08:20:14.172" v="6830" actId="1035"/>
          <ac:picMkLst>
            <pc:docMk/>
            <pc:sldMk cId="3358927626" sldId="395"/>
            <ac:picMk id="8" creationId="{8642BB61-5547-E779-25BC-07029F6867D4}"/>
          </ac:picMkLst>
        </pc:picChg>
        <pc:picChg chg="add mod">
          <ac:chgData name="Matthieu De Mari" userId="dfb708c9-d8dc-439f-9a3b-c772bf4a311c" providerId="ADAL" clId="{8EE40018-26BD-4A7B-8D17-70AC8417C2D0}" dt="2022-11-16T08:27:11.404" v="6976" actId="14100"/>
          <ac:picMkLst>
            <pc:docMk/>
            <pc:sldMk cId="3358927626" sldId="395"/>
            <ac:picMk id="10" creationId="{AAA21B2A-5B1A-3237-C1A9-541D91EEB57A}"/>
          </ac:picMkLst>
        </pc:picChg>
      </pc:sldChg>
      <pc:sldChg chg="addSp delSp modSp new mod modClrScheme chgLayout">
        <pc:chgData name="Matthieu De Mari" userId="dfb708c9-d8dc-439f-9a3b-c772bf4a311c" providerId="ADAL" clId="{8EE40018-26BD-4A7B-8D17-70AC8417C2D0}" dt="2022-11-16T09:35:02.003" v="8057" actId="21"/>
        <pc:sldMkLst>
          <pc:docMk/>
          <pc:sldMk cId="235876011" sldId="396"/>
        </pc:sldMkLst>
        <pc:spChg chg="mod ord">
          <ac:chgData name="Matthieu De Mari" userId="dfb708c9-d8dc-439f-9a3b-c772bf4a311c" providerId="ADAL" clId="{8EE40018-26BD-4A7B-8D17-70AC8417C2D0}" dt="2022-11-16T09:14:47.750" v="7115" actId="700"/>
          <ac:spMkLst>
            <pc:docMk/>
            <pc:sldMk cId="235876011" sldId="396"/>
            <ac:spMk id="2" creationId="{17F680C4-60DB-6E09-43FB-74235C03AC52}"/>
          </ac:spMkLst>
        </pc:spChg>
        <pc:spChg chg="del mod ord">
          <ac:chgData name="Matthieu De Mari" userId="dfb708c9-d8dc-439f-9a3b-c772bf4a311c" providerId="ADAL" clId="{8EE40018-26BD-4A7B-8D17-70AC8417C2D0}" dt="2022-11-16T09:11:26.351" v="7002" actId="700"/>
          <ac:spMkLst>
            <pc:docMk/>
            <pc:sldMk cId="235876011" sldId="396"/>
            <ac:spMk id="3" creationId="{B478759E-ACAD-58BC-48B9-0B5355783255}"/>
          </ac:spMkLst>
        </pc:spChg>
        <pc:spChg chg="add del mod ord">
          <ac:chgData name="Matthieu De Mari" userId="dfb708c9-d8dc-439f-9a3b-c772bf4a311c" providerId="ADAL" clId="{8EE40018-26BD-4A7B-8D17-70AC8417C2D0}" dt="2022-11-16T09:13:41.067" v="7023" actId="1032"/>
          <ac:spMkLst>
            <pc:docMk/>
            <pc:sldMk cId="235876011" sldId="396"/>
            <ac:spMk id="4" creationId="{88798E55-5E88-863A-E590-8857F1B9337A}"/>
          </ac:spMkLst>
        </pc:spChg>
        <pc:spChg chg="add del mod ord">
          <ac:chgData name="Matthieu De Mari" userId="dfb708c9-d8dc-439f-9a3b-c772bf4a311c" providerId="ADAL" clId="{8EE40018-26BD-4A7B-8D17-70AC8417C2D0}" dt="2022-11-16T09:12:11.075" v="7009" actId="478"/>
          <ac:spMkLst>
            <pc:docMk/>
            <pc:sldMk cId="235876011" sldId="396"/>
            <ac:spMk id="5" creationId="{22A7F2BD-602F-BB3B-FFA5-70C0D7524CB3}"/>
          </ac:spMkLst>
        </pc:spChg>
        <pc:spChg chg="add del mod ord">
          <ac:chgData name="Matthieu De Mari" userId="dfb708c9-d8dc-439f-9a3b-c772bf4a311c" providerId="ADAL" clId="{8EE40018-26BD-4A7B-8D17-70AC8417C2D0}" dt="2022-11-16T09:15:06.540" v="7117" actId="478"/>
          <ac:spMkLst>
            <pc:docMk/>
            <pc:sldMk cId="235876011" sldId="396"/>
            <ac:spMk id="9" creationId="{E1E2BAE9-B463-6C8C-3125-56F648E4D13A}"/>
          </ac:spMkLst>
        </pc:spChg>
        <pc:spChg chg="add mod">
          <ac:chgData name="Matthieu De Mari" userId="dfb708c9-d8dc-439f-9a3b-c772bf4a311c" providerId="ADAL" clId="{8EE40018-26BD-4A7B-8D17-70AC8417C2D0}" dt="2022-11-16T09:35:02.003" v="8057" actId="21"/>
          <ac:spMkLst>
            <pc:docMk/>
            <pc:sldMk cId="235876011" sldId="396"/>
            <ac:spMk id="11" creationId="{8FB938B3-49AA-64A9-0AE5-33A8966854C4}"/>
          </ac:spMkLst>
        </pc:spChg>
        <pc:graphicFrameChg chg="add del mod ord modGraphic">
          <ac:chgData name="Matthieu De Mari" userId="dfb708c9-d8dc-439f-9a3b-c772bf4a311c" providerId="ADAL" clId="{8EE40018-26BD-4A7B-8D17-70AC8417C2D0}" dt="2022-11-16T09:14:55.106" v="7116" actId="478"/>
          <ac:graphicFrameMkLst>
            <pc:docMk/>
            <pc:sldMk cId="235876011" sldId="396"/>
            <ac:graphicFrameMk id="8" creationId="{B4902423-AB70-D34F-5548-C532B02BCEB2}"/>
          </ac:graphicFrameMkLst>
        </pc:graphicFrameChg>
        <pc:graphicFrameChg chg="add mod">
          <ac:chgData name="Matthieu De Mari" userId="dfb708c9-d8dc-439f-9a3b-c772bf4a311c" providerId="ADAL" clId="{8EE40018-26BD-4A7B-8D17-70AC8417C2D0}" dt="2022-11-16T09:15:10.124" v="7118"/>
          <ac:graphicFrameMkLst>
            <pc:docMk/>
            <pc:sldMk cId="235876011" sldId="396"/>
            <ac:graphicFrameMk id="12" creationId="{BCC3C7A5-B077-6F5F-45EA-4FDC58A4BFB1}"/>
          </ac:graphicFrameMkLst>
        </pc:graphicFrameChg>
        <pc:picChg chg="add mod">
          <ac:chgData name="Matthieu De Mari" userId="dfb708c9-d8dc-439f-9a3b-c772bf4a311c" providerId="ADAL" clId="{8EE40018-26BD-4A7B-8D17-70AC8417C2D0}" dt="2022-11-16T09:12:46.864" v="7019" actId="1076"/>
          <ac:picMkLst>
            <pc:docMk/>
            <pc:sldMk cId="235876011" sldId="396"/>
            <ac:picMk id="7" creationId="{20E02448-3801-471A-05BA-5A89814634F9}"/>
          </ac:picMkLst>
        </pc:picChg>
      </pc:sldChg>
      <pc:sldChg chg="addSp delSp modSp add mod">
        <pc:chgData name="Matthieu De Mari" userId="dfb708c9-d8dc-439f-9a3b-c772bf4a311c" providerId="ADAL" clId="{8EE40018-26BD-4A7B-8D17-70AC8417C2D0}" dt="2022-11-16T09:39:27.213" v="8113" actId="113"/>
        <pc:sldMkLst>
          <pc:docMk/>
          <pc:sldMk cId="303120167" sldId="397"/>
        </pc:sldMkLst>
        <pc:spChg chg="mod">
          <ac:chgData name="Matthieu De Mari" userId="dfb708c9-d8dc-439f-9a3b-c772bf4a311c" providerId="ADAL" clId="{8EE40018-26BD-4A7B-8D17-70AC8417C2D0}" dt="2022-11-16T09:39:27.213" v="8113" actId="113"/>
          <ac:spMkLst>
            <pc:docMk/>
            <pc:sldMk cId="303120167" sldId="397"/>
            <ac:spMk id="4" creationId="{88798E55-5E88-863A-E590-8857F1B9337A}"/>
          </ac:spMkLst>
        </pc:spChg>
        <pc:spChg chg="del">
          <ac:chgData name="Matthieu De Mari" userId="dfb708c9-d8dc-439f-9a3b-c772bf4a311c" providerId="ADAL" clId="{8EE40018-26BD-4A7B-8D17-70AC8417C2D0}" dt="2022-11-16T09:12:13.434" v="7010" actId="478"/>
          <ac:spMkLst>
            <pc:docMk/>
            <pc:sldMk cId="303120167" sldId="397"/>
            <ac:spMk id="5" creationId="{22A7F2BD-602F-BB3B-FFA5-70C0D7524CB3}"/>
          </ac:spMkLst>
        </pc:spChg>
        <pc:spChg chg="add mod">
          <ac:chgData name="Matthieu De Mari" userId="dfb708c9-d8dc-439f-9a3b-c772bf4a311c" providerId="ADAL" clId="{8EE40018-26BD-4A7B-8D17-70AC8417C2D0}" dt="2022-11-16T09:29:55.170" v="7894" actId="113"/>
          <ac:spMkLst>
            <pc:docMk/>
            <pc:sldMk cId="303120167" sldId="397"/>
            <ac:spMk id="9" creationId="{FF185986-30C4-409E-4CCE-C31ABDC63CE2}"/>
          </ac:spMkLst>
        </pc:spChg>
        <pc:spChg chg="add mod">
          <ac:chgData name="Matthieu De Mari" userId="dfb708c9-d8dc-439f-9a3b-c772bf4a311c" providerId="ADAL" clId="{8EE40018-26BD-4A7B-8D17-70AC8417C2D0}" dt="2022-11-16T09:29:56.746" v="7895" actId="113"/>
          <ac:spMkLst>
            <pc:docMk/>
            <pc:sldMk cId="303120167" sldId="397"/>
            <ac:spMk id="10" creationId="{8EAC98E0-52CF-30C6-2263-89612014B5AD}"/>
          </ac:spMkLst>
        </pc:spChg>
        <pc:spChg chg="add mod">
          <ac:chgData name="Matthieu De Mari" userId="dfb708c9-d8dc-439f-9a3b-c772bf4a311c" providerId="ADAL" clId="{8EE40018-26BD-4A7B-8D17-70AC8417C2D0}" dt="2022-11-16T09:30:19.481" v="7905" actId="1076"/>
          <ac:spMkLst>
            <pc:docMk/>
            <pc:sldMk cId="303120167" sldId="397"/>
            <ac:spMk id="11" creationId="{7C8A78D0-5585-4A73-CBAC-4BE6346D2322}"/>
          </ac:spMkLst>
        </pc:spChg>
        <pc:graphicFrameChg chg="add del mod">
          <ac:chgData name="Matthieu De Mari" userId="dfb708c9-d8dc-439f-9a3b-c772bf4a311c" providerId="ADAL" clId="{8EE40018-26BD-4A7B-8D17-70AC8417C2D0}" dt="2022-11-16T09:18:43.684" v="7323" actId="478"/>
          <ac:graphicFrameMkLst>
            <pc:docMk/>
            <pc:sldMk cId="303120167" sldId="397"/>
            <ac:graphicFrameMk id="6" creationId="{FEFB6307-98E7-CE06-C05A-D53D270EEC22}"/>
          </ac:graphicFrameMkLst>
        </pc:graphicFrameChg>
        <pc:graphicFrameChg chg="add mod">
          <ac:chgData name="Matthieu De Mari" userId="dfb708c9-d8dc-439f-9a3b-c772bf4a311c" providerId="ADAL" clId="{8EE40018-26BD-4A7B-8D17-70AC8417C2D0}" dt="2022-11-16T09:28:57.311" v="7833" actId="1076"/>
          <ac:graphicFrameMkLst>
            <pc:docMk/>
            <pc:sldMk cId="303120167" sldId="397"/>
            <ac:graphicFrameMk id="7" creationId="{CD44B9A1-537C-8FAD-9312-28EA40B67374}"/>
          </ac:graphicFrameMkLst>
        </pc:graphicFrameChg>
        <pc:graphicFrameChg chg="add mod">
          <ac:chgData name="Matthieu De Mari" userId="dfb708c9-d8dc-439f-9a3b-c772bf4a311c" providerId="ADAL" clId="{8EE40018-26BD-4A7B-8D17-70AC8417C2D0}" dt="2022-11-16T09:29:04.495" v="7835" actId="1076"/>
          <ac:graphicFrameMkLst>
            <pc:docMk/>
            <pc:sldMk cId="303120167" sldId="397"/>
            <ac:graphicFrameMk id="8" creationId="{80214A9B-AEF2-000F-C87F-D02A05A27DD0}"/>
          </ac:graphicFrameMkLst>
        </pc:graphicFrameChg>
        <pc:picChg chg="add del mod">
          <ac:chgData name="Matthieu De Mari" userId="dfb708c9-d8dc-439f-9a3b-c772bf4a311c" providerId="ADAL" clId="{8EE40018-26BD-4A7B-8D17-70AC8417C2D0}" dt="2022-11-16T09:18:44.911" v="7324" actId="478"/>
          <ac:picMkLst>
            <pc:docMk/>
            <pc:sldMk cId="303120167" sldId="397"/>
            <ac:picMk id="3" creationId="{56BAEBCC-0F0E-FB48-38F6-6B5F403A1F7C}"/>
          </ac:picMkLst>
        </pc:picChg>
      </pc:sldChg>
      <pc:sldChg chg="addSp delSp modSp add mod chgLayout">
        <pc:chgData name="Matthieu De Mari" userId="dfb708c9-d8dc-439f-9a3b-c772bf4a311c" providerId="ADAL" clId="{8EE40018-26BD-4A7B-8D17-70AC8417C2D0}" dt="2022-11-16T09:45:37.379" v="8252" actId="1076"/>
        <pc:sldMkLst>
          <pc:docMk/>
          <pc:sldMk cId="3176757324" sldId="398"/>
        </pc:sldMkLst>
        <pc:spChg chg="mod ord">
          <ac:chgData name="Matthieu De Mari" userId="dfb708c9-d8dc-439f-9a3b-c772bf4a311c" providerId="ADAL" clId="{8EE40018-26BD-4A7B-8D17-70AC8417C2D0}" dt="2022-11-16T09:32:32.005" v="7948" actId="700"/>
          <ac:spMkLst>
            <pc:docMk/>
            <pc:sldMk cId="3176757324" sldId="398"/>
            <ac:spMk id="2" creationId="{17F680C4-60DB-6E09-43FB-74235C03AC52}"/>
          </ac:spMkLst>
        </pc:spChg>
        <pc:spChg chg="mod ord">
          <ac:chgData name="Matthieu De Mari" userId="dfb708c9-d8dc-439f-9a3b-c772bf4a311c" providerId="ADAL" clId="{8EE40018-26BD-4A7B-8D17-70AC8417C2D0}" dt="2022-11-16T09:40:00.726" v="8122" actId="113"/>
          <ac:spMkLst>
            <pc:docMk/>
            <pc:sldMk cId="3176757324" sldId="398"/>
            <ac:spMk id="4" creationId="{88798E55-5E88-863A-E590-8857F1B9337A}"/>
          </ac:spMkLst>
        </pc:spChg>
        <pc:spChg chg="del">
          <ac:chgData name="Matthieu De Mari" userId="dfb708c9-d8dc-439f-9a3b-c772bf4a311c" providerId="ADAL" clId="{8EE40018-26BD-4A7B-8D17-70AC8417C2D0}" dt="2022-11-16T09:12:15.459" v="7011" actId="478"/>
          <ac:spMkLst>
            <pc:docMk/>
            <pc:sldMk cId="3176757324" sldId="398"/>
            <ac:spMk id="5" creationId="{22A7F2BD-602F-BB3B-FFA5-70C0D7524CB3}"/>
          </ac:spMkLst>
        </pc:spChg>
        <pc:spChg chg="add del mod ord">
          <ac:chgData name="Matthieu De Mari" userId="dfb708c9-d8dc-439f-9a3b-c772bf4a311c" providerId="ADAL" clId="{8EE40018-26BD-4A7B-8D17-70AC8417C2D0}" dt="2022-11-16T09:37:33.466" v="8095" actId="478"/>
          <ac:spMkLst>
            <pc:docMk/>
            <pc:sldMk cId="3176757324" sldId="398"/>
            <ac:spMk id="7" creationId="{248779FB-09DB-842B-5D47-010A55395ACD}"/>
          </ac:spMkLst>
        </pc:spChg>
        <pc:spChg chg="add del mod">
          <ac:chgData name="Matthieu De Mari" userId="dfb708c9-d8dc-439f-9a3b-c772bf4a311c" providerId="ADAL" clId="{8EE40018-26BD-4A7B-8D17-70AC8417C2D0}" dt="2022-11-16T09:37:34.263" v="8096" actId="478"/>
          <ac:spMkLst>
            <pc:docMk/>
            <pc:sldMk cId="3176757324" sldId="398"/>
            <ac:spMk id="11" creationId="{C1E45E87-2203-B9D4-694F-1B51F7473FF4}"/>
          </ac:spMkLst>
        </pc:spChg>
        <pc:graphicFrameChg chg="add del mod">
          <ac:chgData name="Matthieu De Mari" userId="dfb708c9-d8dc-439f-9a3b-c772bf4a311c" providerId="ADAL" clId="{8EE40018-26BD-4A7B-8D17-70AC8417C2D0}" dt="2022-11-16T09:32:28.546" v="7946" actId="478"/>
          <ac:graphicFrameMkLst>
            <pc:docMk/>
            <pc:sldMk cId="3176757324" sldId="398"/>
            <ac:graphicFrameMk id="6" creationId="{61B34CF1-53EA-7075-FB68-7041550F7757}"/>
          </ac:graphicFrameMkLst>
        </pc:graphicFrameChg>
        <pc:picChg chg="add del mod">
          <ac:chgData name="Matthieu De Mari" userId="dfb708c9-d8dc-439f-9a3b-c772bf4a311c" providerId="ADAL" clId="{8EE40018-26BD-4A7B-8D17-70AC8417C2D0}" dt="2022-11-16T09:32:29.331" v="7947" actId="478"/>
          <ac:picMkLst>
            <pc:docMk/>
            <pc:sldMk cId="3176757324" sldId="398"/>
            <ac:picMk id="3" creationId="{50C703EC-0278-1ECC-A1C3-6B81DCEDD813}"/>
          </ac:picMkLst>
        </pc:picChg>
        <pc:picChg chg="add del mod">
          <ac:chgData name="Matthieu De Mari" userId="dfb708c9-d8dc-439f-9a3b-c772bf4a311c" providerId="ADAL" clId="{8EE40018-26BD-4A7B-8D17-70AC8417C2D0}" dt="2022-11-16T09:45:33.913" v="8250" actId="478"/>
          <ac:picMkLst>
            <pc:docMk/>
            <pc:sldMk cId="3176757324" sldId="398"/>
            <ac:picMk id="9" creationId="{45B60CAD-8651-3BBA-9862-B762F00F0588}"/>
          </ac:picMkLst>
        </pc:picChg>
        <pc:picChg chg="add mod">
          <ac:chgData name="Matthieu De Mari" userId="dfb708c9-d8dc-439f-9a3b-c772bf4a311c" providerId="ADAL" clId="{8EE40018-26BD-4A7B-8D17-70AC8417C2D0}" dt="2022-11-16T09:37:53.406" v="8101" actId="1076"/>
          <ac:picMkLst>
            <pc:docMk/>
            <pc:sldMk cId="3176757324" sldId="398"/>
            <ac:picMk id="13" creationId="{04C9B43B-40BD-8F2B-A299-B54466A2A073}"/>
          </ac:picMkLst>
        </pc:picChg>
        <pc:picChg chg="add mod">
          <ac:chgData name="Matthieu De Mari" userId="dfb708c9-d8dc-439f-9a3b-c772bf4a311c" providerId="ADAL" clId="{8EE40018-26BD-4A7B-8D17-70AC8417C2D0}" dt="2022-11-16T09:45:37.379" v="8252" actId="1076"/>
          <ac:picMkLst>
            <pc:docMk/>
            <pc:sldMk cId="3176757324" sldId="398"/>
            <ac:picMk id="14" creationId="{96B42433-DD46-C0B9-7EFC-E3F3E4EC7040}"/>
          </ac:picMkLst>
        </pc:picChg>
      </pc:sldChg>
      <pc:sldChg chg="addSp delSp modSp add mod">
        <pc:chgData name="Matthieu De Mari" userId="dfb708c9-d8dc-439f-9a3b-c772bf4a311c" providerId="ADAL" clId="{8EE40018-26BD-4A7B-8D17-70AC8417C2D0}" dt="2022-11-16T09:44:16.758" v="8224" actId="20577"/>
        <pc:sldMkLst>
          <pc:docMk/>
          <pc:sldMk cId="1676715781" sldId="399"/>
        </pc:sldMkLst>
        <pc:spChg chg="mod">
          <ac:chgData name="Matthieu De Mari" userId="dfb708c9-d8dc-439f-9a3b-c772bf4a311c" providerId="ADAL" clId="{8EE40018-26BD-4A7B-8D17-70AC8417C2D0}" dt="2022-11-16T09:44:16.758" v="8224" actId="20577"/>
          <ac:spMkLst>
            <pc:docMk/>
            <pc:sldMk cId="1676715781" sldId="399"/>
            <ac:spMk id="4" creationId="{88798E55-5E88-863A-E590-8857F1B9337A}"/>
          </ac:spMkLst>
        </pc:spChg>
        <pc:spChg chg="del">
          <ac:chgData name="Matthieu De Mari" userId="dfb708c9-d8dc-439f-9a3b-c772bf4a311c" providerId="ADAL" clId="{8EE40018-26BD-4A7B-8D17-70AC8417C2D0}" dt="2022-11-16T09:12:17.219" v="7012" actId="478"/>
          <ac:spMkLst>
            <pc:docMk/>
            <pc:sldMk cId="1676715781" sldId="399"/>
            <ac:spMk id="5" creationId="{22A7F2BD-602F-BB3B-FFA5-70C0D7524CB3}"/>
          </ac:spMkLst>
        </pc:spChg>
        <pc:graphicFrameChg chg="add del mod">
          <ac:chgData name="Matthieu De Mari" userId="dfb708c9-d8dc-439f-9a3b-c772bf4a311c" providerId="ADAL" clId="{8EE40018-26BD-4A7B-8D17-70AC8417C2D0}" dt="2022-11-16T09:40:33.486" v="8127" actId="478"/>
          <ac:graphicFrameMkLst>
            <pc:docMk/>
            <pc:sldMk cId="1676715781" sldId="399"/>
            <ac:graphicFrameMk id="6" creationId="{E0ABC126-498B-F89D-6B7E-2508127C3F40}"/>
          </ac:graphicFrameMkLst>
        </pc:graphicFrameChg>
        <pc:picChg chg="add del mod">
          <ac:chgData name="Matthieu De Mari" userId="dfb708c9-d8dc-439f-9a3b-c772bf4a311c" providerId="ADAL" clId="{8EE40018-26BD-4A7B-8D17-70AC8417C2D0}" dt="2022-11-16T09:40:34.364" v="8128" actId="478"/>
          <ac:picMkLst>
            <pc:docMk/>
            <pc:sldMk cId="1676715781" sldId="399"/>
            <ac:picMk id="3" creationId="{B6ADA1DD-2F42-7EB4-F7B7-826E49B1E20F}"/>
          </ac:picMkLst>
        </pc:picChg>
        <pc:picChg chg="add mod modCrop">
          <ac:chgData name="Matthieu De Mari" userId="dfb708c9-d8dc-439f-9a3b-c772bf4a311c" providerId="ADAL" clId="{8EE40018-26BD-4A7B-8D17-70AC8417C2D0}" dt="2022-11-16T09:43:33.831" v="8188" actId="732"/>
          <ac:picMkLst>
            <pc:docMk/>
            <pc:sldMk cId="1676715781" sldId="399"/>
            <ac:picMk id="8" creationId="{5E84C124-D1CE-668B-3F41-F4530F8849C5}"/>
          </ac:picMkLst>
        </pc:picChg>
        <pc:picChg chg="add mod modCrop">
          <ac:chgData name="Matthieu De Mari" userId="dfb708c9-d8dc-439f-9a3b-c772bf4a311c" providerId="ADAL" clId="{8EE40018-26BD-4A7B-8D17-70AC8417C2D0}" dt="2022-11-16T09:43:40.991" v="8190" actId="1076"/>
          <ac:picMkLst>
            <pc:docMk/>
            <pc:sldMk cId="1676715781" sldId="399"/>
            <ac:picMk id="10" creationId="{620C15EF-BF44-3EB9-0304-0411E6CCAF0E}"/>
          </ac:picMkLst>
        </pc:picChg>
      </pc:sldChg>
      <pc:sldChg chg="addSp delSp modSp add mod">
        <pc:chgData name="Matthieu De Mari" userId="dfb708c9-d8dc-439f-9a3b-c772bf4a311c" providerId="ADAL" clId="{8EE40018-26BD-4A7B-8D17-70AC8417C2D0}" dt="2022-11-16T09:45:07.721" v="8241" actId="1076"/>
        <pc:sldMkLst>
          <pc:docMk/>
          <pc:sldMk cId="1334194148" sldId="400"/>
        </pc:sldMkLst>
        <pc:spChg chg="del">
          <ac:chgData name="Matthieu De Mari" userId="dfb708c9-d8dc-439f-9a3b-c772bf4a311c" providerId="ADAL" clId="{8EE40018-26BD-4A7B-8D17-70AC8417C2D0}" dt="2022-11-16T09:11:37.929" v="7007" actId="478"/>
          <ac:spMkLst>
            <pc:docMk/>
            <pc:sldMk cId="1334194148" sldId="400"/>
            <ac:spMk id="4" creationId="{88798E55-5E88-863A-E590-8857F1B9337A}"/>
          </ac:spMkLst>
        </pc:spChg>
        <pc:spChg chg="del">
          <ac:chgData name="Matthieu De Mari" userId="dfb708c9-d8dc-439f-9a3b-c772bf4a311c" providerId="ADAL" clId="{8EE40018-26BD-4A7B-8D17-70AC8417C2D0}" dt="2022-11-16T09:11:39.446" v="7008" actId="478"/>
          <ac:spMkLst>
            <pc:docMk/>
            <pc:sldMk cId="1334194148" sldId="400"/>
            <ac:spMk id="5" creationId="{22A7F2BD-602F-BB3B-FFA5-70C0D7524CB3}"/>
          </ac:spMkLst>
        </pc:spChg>
        <pc:graphicFrameChg chg="add mod">
          <ac:chgData name="Matthieu De Mari" userId="dfb708c9-d8dc-439f-9a3b-c772bf4a311c" providerId="ADAL" clId="{8EE40018-26BD-4A7B-8D17-70AC8417C2D0}" dt="2022-11-16T09:44:35.974" v="8227" actId="1076"/>
          <ac:graphicFrameMkLst>
            <pc:docMk/>
            <pc:sldMk cId="1334194148" sldId="400"/>
            <ac:graphicFrameMk id="7" creationId="{14978745-F435-EFB2-F0FD-EFBAA9DE25DF}"/>
          </ac:graphicFrameMkLst>
        </pc:graphicFrameChg>
        <pc:picChg chg="add mod">
          <ac:chgData name="Matthieu De Mari" userId="dfb708c9-d8dc-439f-9a3b-c772bf4a311c" providerId="ADAL" clId="{8EE40018-26BD-4A7B-8D17-70AC8417C2D0}" dt="2022-11-16T09:44:39.377" v="8229" actId="1076"/>
          <ac:picMkLst>
            <pc:docMk/>
            <pc:sldMk cId="1334194148" sldId="400"/>
            <ac:picMk id="6" creationId="{118C01C3-BC43-CCB4-739E-04E83EE58F97}"/>
          </ac:picMkLst>
        </pc:picChg>
        <pc:picChg chg="add mod">
          <ac:chgData name="Matthieu De Mari" userId="dfb708c9-d8dc-439f-9a3b-c772bf4a311c" providerId="ADAL" clId="{8EE40018-26BD-4A7B-8D17-70AC8417C2D0}" dt="2022-11-16T09:45:00.176" v="8239" actId="1076"/>
          <ac:picMkLst>
            <pc:docMk/>
            <pc:sldMk cId="1334194148" sldId="400"/>
            <ac:picMk id="8" creationId="{05C717F0-57FD-6CCB-159B-060DBAC4625A}"/>
          </ac:picMkLst>
        </pc:picChg>
        <pc:picChg chg="add mod">
          <ac:chgData name="Matthieu De Mari" userId="dfb708c9-d8dc-439f-9a3b-c772bf4a311c" providerId="ADAL" clId="{8EE40018-26BD-4A7B-8D17-70AC8417C2D0}" dt="2022-11-16T09:44:54.184" v="8235" actId="14100"/>
          <ac:picMkLst>
            <pc:docMk/>
            <pc:sldMk cId="1334194148" sldId="400"/>
            <ac:picMk id="9" creationId="{758C89A2-82AC-E043-4DEC-4A0F9EDC84A9}"/>
          </ac:picMkLst>
        </pc:picChg>
        <pc:picChg chg="add mod">
          <ac:chgData name="Matthieu De Mari" userId="dfb708c9-d8dc-439f-9a3b-c772bf4a311c" providerId="ADAL" clId="{8EE40018-26BD-4A7B-8D17-70AC8417C2D0}" dt="2022-11-16T09:44:57.184" v="8238" actId="1076"/>
          <ac:picMkLst>
            <pc:docMk/>
            <pc:sldMk cId="1334194148" sldId="400"/>
            <ac:picMk id="10" creationId="{9B63E14B-9A42-F774-03CE-08533573C0EE}"/>
          </ac:picMkLst>
        </pc:picChg>
        <pc:picChg chg="add mod">
          <ac:chgData name="Matthieu De Mari" userId="dfb708c9-d8dc-439f-9a3b-c772bf4a311c" providerId="ADAL" clId="{8EE40018-26BD-4A7B-8D17-70AC8417C2D0}" dt="2022-11-16T09:45:07.721" v="8241" actId="1076"/>
          <ac:picMkLst>
            <pc:docMk/>
            <pc:sldMk cId="1334194148" sldId="400"/>
            <ac:picMk id="11" creationId="{136DEE69-FEF1-EC5E-1B2B-B226AC7EED7C}"/>
          </ac:picMkLst>
        </pc:picChg>
      </pc:sldChg>
      <pc:sldChg chg="modSp add mod">
        <pc:chgData name="Matthieu De Mari" userId="dfb708c9-d8dc-439f-9a3b-c772bf4a311c" providerId="ADAL" clId="{8EE40018-26BD-4A7B-8D17-70AC8417C2D0}" dt="2022-11-16T09:35:26.032" v="8067" actId="5793"/>
        <pc:sldMkLst>
          <pc:docMk/>
          <pc:sldMk cId="1629532386" sldId="401"/>
        </pc:sldMkLst>
        <pc:spChg chg="mod">
          <ac:chgData name="Matthieu De Mari" userId="dfb708c9-d8dc-439f-9a3b-c772bf4a311c" providerId="ADAL" clId="{8EE40018-26BD-4A7B-8D17-70AC8417C2D0}" dt="2022-11-16T09:35:26.032" v="8067" actId="5793"/>
          <ac:spMkLst>
            <pc:docMk/>
            <pc:sldMk cId="1629532386" sldId="401"/>
            <ac:spMk id="3" creationId="{8498DCDA-D7C7-42F2-ACC9-65962DF9399D}"/>
          </ac:spMkLst>
        </pc:spChg>
      </pc:sldChg>
      <pc:sldChg chg="addSp delSp modSp add mod">
        <pc:chgData name="Matthieu De Mari" userId="dfb708c9-d8dc-439f-9a3b-c772bf4a311c" providerId="ADAL" clId="{8EE40018-26BD-4A7B-8D17-70AC8417C2D0}" dt="2022-11-16T09:45:30.726" v="8249" actId="1076"/>
        <pc:sldMkLst>
          <pc:docMk/>
          <pc:sldMk cId="733464481" sldId="402"/>
        </pc:sldMkLst>
        <pc:spChg chg="mod">
          <ac:chgData name="Matthieu De Mari" userId="dfb708c9-d8dc-439f-9a3b-c772bf4a311c" providerId="ADAL" clId="{8EE40018-26BD-4A7B-8D17-70AC8417C2D0}" dt="2022-11-16T09:40:06.964" v="8123" actId="113"/>
          <ac:spMkLst>
            <pc:docMk/>
            <pc:sldMk cId="733464481" sldId="402"/>
            <ac:spMk id="4" creationId="{88798E55-5E88-863A-E590-8857F1B9337A}"/>
          </ac:spMkLst>
        </pc:spChg>
        <pc:spChg chg="mod">
          <ac:chgData name="Matthieu De Mari" userId="dfb708c9-d8dc-439f-9a3b-c772bf4a311c" providerId="ADAL" clId="{8EE40018-26BD-4A7B-8D17-70AC8417C2D0}" dt="2022-11-16T09:40:22.260" v="8126" actId="113"/>
          <ac:spMkLst>
            <pc:docMk/>
            <pc:sldMk cId="733464481" sldId="402"/>
            <ac:spMk id="7" creationId="{248779FB-09DB-842B-5D47-010A55395ACD}"/>
          </ac:spMkLst>
        </pc:spChg>
        <pc:picChg chg="add mod">
          <ac:chgData name="Matthieu De Mari" userId="dfb708c9-d8dc-439f-9a3b-c772bf4a311c" providerId="ADAL" clId="{8EE40018-26BD-4A7B-8D17-70AC8417C2D0}" dt="2022-11-16T09:39:02.820" v="8110" actId="1076"/>
          <ac:picMkLst>
            <pc:docMk/>
            <pc:sldMk cId="733464481" sldId="402"/>
            <ac:picMk id="3" creationId="{2DD93DF7-B9C7-7900-A89C-6F0DE1F7D3C7}"/>
          </ac:picMkLst>
        </pc:picChg>
        <pc:picChg chg="add mod modCrop">
          <ac:chgData name="Matthieu De Mari" userId="dfb708c9-d8dc-439f-9a3b-c772bf4a311c" providerId="ADAL" clId="{8EE40018-26BD-4A7B-8D17-70AC8417C2D0}" dt="2022-11-16T09:45:30.726" v="8249" actId="1076"/>
          <ac:picMkLst>
            <pc:docMk/>
            <pc:sldMk cId="733464481" sldId="402"/>
            <ac:picMk id="5" creationId="{7B9C9C99-5ADC-5F5B-8E86-A945C88E213A}"/>
          </ac:picMkLst>
        </pc:picChg>
        <pc:picChg chg="del mod">
          <ac:chgData name="Matthieu De Mari" userId="dfb708c9-d8dc-439f-9a3b-c772bf4a311c" providerId="ADAL" clId="{8EE40018-26BD-4A7B-8D17-70AC8417C2D0}" dt="2022-11-16T09:45:13.764" v="8242" actId="478"/>
          <ac:picMkLst>
            <pc:docMk/>
            <pc:sldMk cId="733464481" sldId="402"/>
            <ac:picMk id="9" creationId="{45B60CAD-8651-3BBA-9862-B762F00F0588}"/>
          </ac:picMkLst>
        </pc:picChg>
      </pc:sldChg>
      <pc:sldChg chg="new">
        <pc:chgData name="Matthieu De Mari" userId="dfb708c9-d8dc-439f-9a3b-c772bf4a311c" providerId="ADAL" clId="{8EE40018-26BD-4A7B-8D17-70AC8417C2D0}" dt="2022-11-16T09:47:59.073" v="8255" actId="680"/>
        <pc:sldMkLst>
          <pc:docMk/>
          <pc:sldMk cId="3907142970" sldId="403"/>
        </pc:sldMkLst>
      </pc:sldChg>
      <pc:sldChg chg="new">
        <pc:chgData name="Matthieu De Mari" userId="dfb708c9-d8dc-439f-9a3b-c772bf4a311c" providerId="ADAL" clId="{8EE40018-26BD-4A7B-8D17-70AC8417C2D0}" dt="2022-11-16T09:48:21.332" v="8259" actId="680"/>
        <pc:sldMkLst>
          <pc:docMk/>
          <pc:sldMk cId="3664827220" sldId="404"/>
        </pc:sldMkLst>
      </pc:sldChg>
      <pc:sldChg chg="new">
        <pc:chgData name="Matthieu De Mari" userId="dfb708c9-d8dc-439f-9a3b-c772bf4a311c" providerId="ADAL" clId="{8EE40018-26BD-4A7B-8D17-70AC8417C2D0}" dt="2022-11-16T09:48:41.845" v="8262" actId="680"/>
        <pc:sldMkLst>
          <pc:docMk/>
          <pc:sldMk cId="229390081" sldId="405"/>
        </pc:sldMkLst>
      </pc:sldChg>
      <pc:sldChg chg="modSp new mod">
        <pc:chgData name="Matthieu De Mari" userId="dfb708c9-d8dc-439f-9a3b-c772bf4a311c" providerId="ADAL" clId="{8EE40018-26BD-4A7B-8D17-70AC8417C2D0}" dt="2022-11-16T09:49:26.855" v="8285" actId="20577"/>
        <pc:sldMkLst>
          <pc:docMk/>
          <pc:sldMk cId="106661604" sldId="406"/>
        </pc:sldMkLst>
        <pc:spChg chg="mod">
          <ac:chgData name="Matthieu De Mari" userId="dfb708c9-d8dc-439f-9a3b-c772bf4a311c" providerId="ADAL" clId="{8EE40018-26BD-4A7B-8D17-70AC8417C2D0}" dt="2022-11-16T09:49:26.855" v="8285" actId="20577"/>
          <ac:spMkLst>
            <pc:docMk/>
            <pc:sldMk cId="106661604" sldId="406"/>
            <ac:spMk id="2" creationId="{B2D6E47F-EE41-14EC-57C7-619AC0EC550B}"/>
          </ac:spMkLst>
        </pc:spChg>
      </pc:sldChg>
      <pc:sldChg chg="add">
        <pc:chgData name="Matthieu De Mari" userId="dfb708c9-d8dc-439f-9a3b-c772bf4a311c" providerId="ADAL" clId="{8EE40018-26BD-4A7B-8D17-70AC8417C2D0}" dt="2022-12-05T10:08:03.775" v="8286"/>
        <pc:sldMkLst>
          <pc:docMk/>
          <pc:sldMk cId="3166499987" sldId="407"/>
        </pc:sldMkLst>
      </pc:sldChg>
      <pc:sldChg chg="add">
        <pc:chgData name="Matthieu De Mari" userId="dfb708c9-d8dc-439f-9a3b-c772bf4a311c" providerId="ADAL" clId="{8EE40018-26BD-4A7B-8D17-70AC8417C2D0}" dt="2022-12-05T10:08:20.960" v="8288"/>
        <pc:sldMkLst>
          <pc:docMk/>
          <pc:sldMk cId="4017563613" sldId="408"/>
        </pc:sldMkLst>
      </pc:sldChg>
      <pc:sldChg chg="add">
        <pc:chgData name="Matthieu De Mari" userId="dfb708c9-d8dc-439f-9a3b-c772bf4a311c" providerId="ADAL" clId="{8EE40018-26BD-4A7B-8D17-70AC8417C2D0}" dt="2022-12-05T10:08:37.938" v="8290"/>
        <pc:sldMkLst>
          <pc:docMk/>
          <pc:sldMk cId="947346955" sldId="409"/>
        </pc:sldMkLst>
      </pc:sldChg>
      <pc:sldChg chg="add">
        <pc:chgData name="Matthieu De Mari" userId="dfb708c9-d8dc-439f-9a3b-c772bf4a311c" providerId="ADAL" clId="{8EE40018-26BD-4A7B-8D17-70AC8417C2D0}" dt="2022-12-05T10:08:58.457" v="8292"/>
        <pc:sldMkLst>
          <pc:docMk/>
          <pc:sldMk cId="648139788" sldId="410"/>
        </pc:sldMkLst>
      </pc:sldChg>
      <pc:sldChg chg="add">
        <pc:chgData name="Matthieu De Mari" userId="dfb708c9-d8dc-439f-9a3b-c772bf4a311c" providerId="ADAL" clId="{8EE40018-26BD-4A7B-8D17-70AC8417C2D0}" dt="2022-12-05T10:09:17.064" v="8294"/>
        <pc:sldMkLst>
          <pc:docMk/>
          <pc:sldMk cId="2039337153" sldId="411"/>
        </pc:sldMkLst>
      </pc:sldChg>
      <pc:sldChg chg="add">
        <pc:chgData name="Matthieu De Mari" userId="dfb708c9-d8dc-439f-9a3b-c772bf4a311c" providerId="ADAL" clId="{8EE40018-26BD-4A7B-8D17-70AC8417C2D0}" dt="2022-12-05T10:09:38.940" v="8296"/>
        <pc:sldMkLst>
          <pc:docMk/>
          <pc:sldMk cId="1377302654" sldId="412"/>
        </pc:sldMkLst>
      </pc:sldChg>
    </pc:docChg>
  </pc:docChgLst>
  <pc:docChgLst>
    <pc:chgData name="Matthieu De Mari" userId="dfb708c9-d8dc-439f-9a3b-c772bf4a311c" providerId="ADAL" clId="{1002CE28-12E1-453F-8E06-90F32FAF9697}"/>
    <pc:docChg chg="mod delSld modSld sldOrd modMainMaster delSection modSection">
      <pc:chgData name="Matthieu De Mari" userId="dfb708c9-d8dc-439f-9a3b-c772bf4a311c" providerId="ADAL" clId="{1002CE28-12E1-453F-8E06-90F32FAF9697}" dt="2022-10-19T06:32:13.307" v="17" actId="20577"/>
      <pc:docMkLst>
        <pc:docMk/>
      </pc:docMkLst>
      <pc:sldChg chg="modSp del mod">
        <pc:chgData name="Matthieu De Mari" userId="dfb708c9-d8dc-439f-9a3b-c772bf4a311c" providerId="ADAL" clId="{1002CE28-12E1-453F-8E06-90F32FAF9697}" dt="2022-10-19T06:32:10.067" v="8" actId="47"/>
        <pc:sldMkLst>
          <pc:docMk/>
          <pc:sldMk cId="4221035150" sldId="256"/>
        </pc:sldMkLst>
        <pc:spChg chg="mod">
          <ac:chgData name="Matthieu De Mari" userId="dfb708c9-d8dc-439f-9a3b-c772bf4a311c" providerId="ADAL" clId="{1002CE28-12E1-453F-8E06-90F32FAF9697}" dt="2022-10-19T06:31:01.123" v="4" actId="20577"/>
          <ac:spMkLst>
            <pc:docMk/>
            <pc:sldMk cId="4221035150" sldId="256"/>
            <ac:spMk id="3" creationId="{816ABDE1-A047-4B53-92F2-67282914DD77}"/>
          </ac:spMkLst>
        </pc:spChg>
      </pc:sldChg>
      <pc:sldChg chg="del">
        <pc:chgData name="Matthieu De Mari" userId="dfb708c9-d8dc-439f-9a3b-c772bf4a311c" providerId="ADAL" clId="{1002CE28-12E1-453F-8E06-90F32FAF9697}" dt="2022-10-19T06:32:06.571" v="5" actId="47"/>
        <pc:sldMkLst>
          <pc:docMk/>
          <pc:sldMk cId="2169851104" sldId="258"/>
        </pc:sldMkLst>
      </pc:sldChg>
      <pc:sldChg chg="del">
        <pc:chgData name="Matthieu De Mari" userId="dfb708c9-d8dc-439f-9a3b-c772bf4a311c" providerId="ADAL" clId="{1002CE28-12E1-453F-8E06-90F32FAF9697}" dt="2022-10-19T06:32:06.571" v="5" actId="47"/>
        <pc:sldMkLst>
          <pc:docMk/>
          <pc:sldMk cId="1814682152" sldId="259"/>
        </pc:sldMkLst>
      </pc:sldChg>
      <pc:sldChg chg="del">
        <pc:chgData name="Matthieu De Mari" userId="dfb708c9-d8dc-439f-9a3b-c772bf4a311c" providerId="ADAL" clId="{1002CE28-12E1-453F-8E06-90F32FAF9697}" dt="2022-10-19T06:32:06.571" v="5" actId="47"/>
        <pc:sldMkLst>
          <pc:docMk/>
          <pc:sldMk cId="753975277" sldId="260"/>
        </pc:sldMkLst>
      </pc:sldChg>
      <pc:sldChg chg="del">
        <pc:chgData name="Matthieu De Mari" userId="dfb708c9-d8dc-439f-9a3b-c772bf4a311c" providerId="ADAL" clId="{1002CE28-12E1-453F-8E06-90F32FAF9697}" dt="2022-10-19T06:32:06.571" v="5" actId="47"/>
        <pc:sldMkLst>
          <pc:docMk/>
          <pc:sldMk cId="968033501" sldId="268"/>
        </pc:sldMkLst>
      </pc:sldChg>
      <pc:sldChg chg="modSp mod ord">
        <pc:chgData name="Matthieu De Mari" userId="dfb708c9-d8dc-439f-9a3b-c772bf4a311c" providerId="ADAL" clId="{1002CE28-12E1-453F-8E06-90F32FAF9697}" dt="2022-10-19T06:32:13.307" v="17" actId="20577"/>
        <pc:sldMkLst>
          <pc:docMk/>
          <pc:sldMk cId="1040156172" sldId="377"/>
        </pc:sldMkLst>
        <pc:spChg chg="mod">
          <ac:chgData name="Matthieu De Mari" userId="dfb708c9-d8dc-439f-9a3b-c772bf4a311c" providerId="ADAL" clId="{1002CE28-12E1-453F-8E06-90F32FAF9697}" dt="2022-10-19T06:32:13.307" v="17" actId="20577"/>
          <ac:spMkLst>
            <pc:docMk/>
            <pc:sldMk cId="1040156172" sldId="377"/>
            <ac:spMk id="3" creationId="{816ABDE1-A047-4B53-92F2-67282914DD77}"/>
          </ac:spMkLst>
        </pc:spChg>
      </pc:sldChg>
      <pc:sldMasterChg chg="addSp mod">
        <pc:chgData name="Matthieu De Mari" userId="dfb708c9-d8dc-439f-9a3b-c772bf4a311c" providerId="ADAL" clId="{1002CE28-12E1-453F-8E06-90F32FAF9697}" dt="2022-10-19T06:30:58.618" v="0" actId="33475"/>
        <pc:sldMasterMkLst>
          <pc:docMk/>
          <pc:sldMasterMk cId="2168708284" sldId="2147483648"/>
        </pc:sldMasterMkLst>
        <pc:spChg chg="add">
          <ac:chgData name="Matthieu De Mari" userId="dfb708c9-d8dc-439f-9a3b-c772bf4a311c" providerId="ADAL" clId="{1002CE28-12E1-453F-8E06-90F32FAF9697}" dt="2022-10-19T06:30:58.618" v="0" actId="33475"/>
          <ac:spMkLst>
            <pc:docMk/>
            <pc:sldMasterMk cId="2168708284" sldId="2147483648"/>
            <ac:spMk id="9" creationId="{27504F79-603A-6F7A-93E7-C9CABA0FF303}"/>
          </ac:spMkLst>
        </pc:spChg>
        <pc:spChg chg="add">
          <ac:chgData name="Matthieu De Mari" userId="dfb708c9-d8dc-439f-9a3b-c772bf4a311c" providerId="ADAL" clId="{1002CE28-12E1-453F-8E06-90F32FAF9697}" dt="2022-10-19T06:30:58.618" v="0" actId="33475"/>
          <ac:spMkLst>
            <pc:docMk/>
            <pc:sldMasterMk cId="2168708284" sldId="2147483648"/>
            <ac:spMk id="10" creationId="{99872183-7F29-FB0F-D3D7-53204406A33F}"/>
          </ac:spMkLst>
        </pc:spChg>
      </pc:sldMasterChg>
    </pc:docChg>
  </pc:docChgLst>
  <pc:docChgLst>
    <pc:chgData name="Matthieu De Mari" userId="dfb708c9-d8dc-439f-9a3b-c772bf4a311c" providerId="ADAL" clId="{0C574F24-0842-4510-AB61-4E12E986D5CF}"/>
    <pc:docChg chg="undo redo custSel addSld delSld modSld sldOrd addSection delSection modSection">
      <pc:chgData name="Matthieu De Mari" userId="dfb708c9-d8dc-439f-9a3b-c772bf4a311c" providerId="ADAL" clId="{0C574F24-0842-4510-AB61-4E12E986D5CF}" dt="2023-01-26T02:38:40.442" v="36175" actId="6549"/>
      <pc:docMkLst>
        <pc:docMk/>
      </pc:docMkLst>
      <pc:sldChg chg="modSp mod">
        <pc:chgData name="Matthieu De Mari" userId="dfb708c9-d8dc-439f-9a3b-c772bf4a311c" providerId="ADAL" clId="{0C574F24-0842-4510-AB61-4E12E986D5CF}" dt="2023-01-24T18:29:09.103" v="21396" actId="113"/>
        <pc:sldMkLst>
          <pc:docMk/>
          <pc:sldMk cId="3442501962" sldId="257"/>
        </pc:sldMkLst>
        <pc:spChg chg="mod">
          <ac:chgData name="Matthieu De Mari" userId="dfb708c9-d8dc-439f-9a3b-c772bf4a311c" providerId="ADAL" clId="{0C574F24-0842-4510-AB61-4E12E986D5CF}" dt="2023-01-24T18:29:09.103" v="21396" actId="113"/>
          <ac:spMkLst>
            <pc:docMk/>
            <pc:sldMk cId="3442501962" sldId="257"/>
            <ac:spMk id="3" creationId="{35995840-A9D9-479A-A34F-EA7DC229D38E}"/>
          </ac:spMkLst>
        </pc:spChg>
      </pc:sldChg>
      <pc:sldChg chg="modSp mod">
        <pc:chgData name="Matthieu De Mari" userId="dfb708c9-d8dc-439f-9a3b-c772bf4a311c" providerId="ADAL" clId="{0C574F24-0842-4510-AB61-4E12E986D5CF}" dt="2023-01-25T04:47:47.044" v="28715"/>
        <pc:sldMkLst>
          <pc:docMk/>
          <pc:sldMk cId="1893873068" sldId="266"/>
        </pc:sldMkLst>
        <pc:spChg chg="mod">
          <ac:chgData name="Matthieu De Mari" userId="dfb708c9-d8dc-439f-9a3b-c772bf4a311c" providerId="ADAL" clId="{0C574F24-0842-4510-AB61-4E12E986D5CF}" dt="2023-01-25T04:47:47.044" v="28715"/>
          <ac:spMkLst>
            <pc:docMk/>
            <pc:sldMk cId="1893873068" sldId="266"/>
            <ac:spMk id="5" creationId="{7D0CB248-82F3-414A-84E4-14EF63C7FB27}"/>
          </ac:spMkLst>
        </pc:spChg>
      </pc:sldChg>
      <pc:sldChg chg="modSp mod">
        <pc:chgData name="Matthieu De Mari" userId="dfb708c9-d8dc-439f-9a3b-c772bf4a311c" providerId="ADAL" clId="{0C574F24-0842-4510-AB61-4E12E986D5CF}" dt="2023-01-25T07:09:55.815" v="32202" actId="20577"/>
        <pc:sldMkLst>
          <pc:docMk/>
          <pc:sldMk cId="3880949074" sldId="267"/>
        </pc:sldMkLst>
        <pc:spChg chg="mod">
          <ac:chgData name="Matthieu De Mari" userId="dfb708c9-d8dc-439f-9a3b-c772bf4a311c" providerId="ADAL" clId="{0C574F24-0842-4510-AB61-4E12E986D5CF}" dt="2023-01-25T07:09:55.815" v="32202" actId="20577"/>
          <ac:spMkLst>
            <pc:docMk/>
            <pc:sldMk cId="3880949074" sldId="267"/>
            <ac:spMk id="3" creationId="{C71C8DD6-14D1-44DF-9843-EFEDF44E39A2}"/>
          </ac:spMkLst>
        </pc:spChg>
      </pc:sldChg>
      <pc:sldChg chg="modSp add del mod">
        <pc:chgData name="Matthieu De Mari" userId="dfb708c9-d8dc-439f-9a3b-c772bf4a311c" providerId="ADAL" clId="{0C574F24-0842-4510-AB61-4E12E986D5CF}" dt="2023-01-25T08:01:26.828" v="36159" actId="20577"/>
        <pc:sldMkLst>
          <pc:docMk/>
          <pc:sldMk cId="1036081419" sldId="346"/>
        </pc:sldMkLst>
        <pc:spChg chg="mod">
          <ac:chgData name="Matthieu De Mari" userId="dfb708c9-d8dc-439f-9a3b-c772bf4a311c" providerId="ADAL" clId="{0C574F24-0842-4510-AB61-4E12E986D5CF}" dt="2023-01-25T08:01:26.828" v="36159" actId="20577"/>
          <ac:spMkLst>
            <pc:docMk/>
            <pc:sldMk cId="1036081419" sldId="346"/>
            <ac:spMk id="2" creationId="{11A08BA8-9DEC-4471-8590-434E8D8BB4A0}"/>
          </ac:spMkLst>
        </pc:spChg>
        <pc:spChg chg="mod">
          <ac:chgData name="Matthieu De Mari" userId="dfb708c9-d8dc-439f-9a3b-c772bf4a311c" providerId="ADAL" clId="{0C574F24-0842-4510-AB61-4E12E986D5CF}" dt="2023-01-25T07:57:00.089" v="35761" actId="27636"/>
          <ac:spMkLst>
            <pc:docMk/>
            <pc:sldMk cId="1036081419" sldId="346"/>
            <ac:spMk id="3" creationId="{47E3549C-D723-41E6-8478-270ACE043694}"/>
          </ac:spMkLst>
        </pc:spChg>
        <pc:spChg chg="mod">
          <ac:chgData name="Matthieu De Mari" userId="dfb708c9-d8dc-439f-9a3b-c772bf4a311c" providerId="ADAL" clId="{0C574F24-0842-4510-AB61-4E12E986D5CF}" dt="2023-01-25T08:01:15.150" v="36153" actId="20577"/>
          <ac:spMkLst>
            <pc:docMk/>
            <pc:sldMk cId="1036081419" sldId="346"/>
            <ac:spMk id="4" creationId="{7E420A50-DCDA-4FEF-986F-775F53063E3A}"/>
          </ac:spMkLst>
        </pc:spChg>
      </pc:sldChg>
      <pc:sldChg chg="modSp mod">
        <pc:chgData name="Matthieu De Mari" userId="dfb708c9-d8dc-439f-9a3b-c772bf4a311c" providerId="ADAL" clId="{0C574F24-0842-4510-AB61-4E12E986D5CF}" dt="2023-01-25T00:33:26.266" v="23269" actId="20577"/>
        <pc:sldMkLst>
          <pc:docMk/>
          <pc:sldMk cId="1040156172" sldId="377"/>
        </pc:sldMkLst>
        <pc:spChg chg="mod">
          <ac:chgData name="Matthieu De Mari" userId="dfb708c9-d8dc-439f-9a3b-c772bf4a311c" providerId="ADAL" clId="{0C574F24-0842-4510-AB61-4E12E986D5CF}" dt="2023-01-25T00:33:26.266" v="23269" actId="20577"/>
          <ac:spMkLst>
            <pc:docMk/>
            <pc:sldMk cId="1040156172" sldId="377"/>
            <ac:spMk id="2" creationId="{080CEB46-CC16-4D19-8C2C-AEE9471D8168}"/>
          </ac:spMkLst>
        </pc:spChg>
      </pc:sldChg>
      <pc:sldChg chg="modSp mod ord">
        <pc:chgData name="Matthieu De Mari" userId="dfb708c9-d8dc-439f-9a3b-c772bf4a311c" providerId="ADAL" clId="{0C574F24-0842-4510-AB61-4E12E986D5CF}" dt="2023-01-24T18:24:37.588" v="20659"/>
        <pc:sldMkLst>
          <pc:docMk/>
          <pc:sldMk cId="2102240919" sldId="378"/>
        </pc:sldMkLst>
        <pc:spChg chg="mod">
          <ac:chgData name="Matthieu De Mari" userId="dfb708c9-d8dc-439f-9a3b-c772bf4a311c" providerId="ADAL" clId="{0C574F24-0842-4510-AB61-4E12E986D5CF}" dt="2023-01-23T03:02:58.402" v="3747" actId="20577"/>
          <ac:spMkLst>
            <pc:docMk/>
            <pc:sldMk cId="2102240919" sldId="378"/>
            <ac:spMk id="4" creationId="{61167C31-41F1-58EC-49B1-BE1AF7A8E13D}"/>
          </ac:spMkLst>
        </pc:spChg>
      </pc:sldChg>
      <pc:sldChg chg="ord">
        <pc:chgData name="Matthieu De Mari" userId="dfb708c9-d8dc-439f-9a3b-c772bf4a311c" providerId="ADAL" clId="{0C574F24-0842-4510-AB61-4E12E986D5CF}" dt="2023-01-24T18:24:18.652" v="20657"/>
        <pc:sldMkLst>
          <pc:docMk/>
          <pc:sldMk cId="1174628089" sldId="380"/>
        </pc:sldMkLst>
      </pc:sldChg>
      <pc:sldChg chg="modSp mod">
        <pc:chgData name="Matthieu De Mari" userId="dfb708c9-d8dc-439f-9a3b-c772bf4a311c" providerId="ADAL" clId="{0C574F24-0842-4510-AB61-4E12E986D5CF}" dt="2023-01-23T03:08:15.677" v="4474" actId="20577"/>
        <pc:sldMkLst>
          <pc:docMk/>
          <pc:sldMk cId="2964357363" sldId="386"/>
        </pc:sldMkLst>
        <pc:spChg chg="mod">
          <ac:chgData name="Matthieu De Mari" userId="dfb708c9-d8dc-439f-9a3b-c772bf4a311c" providerId="ADAL" clId="{0C574F24-0842-4510-AB61-4E12E986D5CF}" dt="2023-01-23T03:08:15.677" v="4474" actId="20577"/>
          <ac:spMkLst>
            <pc:docMk/>
            <pc:sldMk cId="2964357363" sldId="386"/>
            <ac:spMk id="3" creationId="{EF77FA4B-0B20-5BC7-9427-1BB2CFAA30B3}"/>
          </ac:spMkLst>
        </pc:spChg>
      </pc:sldChg>
      <pc:sldChg chg="modSp mod">
        <pc:chgData name="Matthieu De Mari" userId="dfb708c9-d8dc-439f-9a3b-c772bf4a311c" providerId="ADAL" clId="{0C574F24-0842-4510-AB61-4E12E986D5CF}" dt="2023-01-24T18:18:28.283" v="20604" actId="20577"/>
        <pc:sldMkLst>
          <pc:docMk/>
          <pc:sldMk cId="1437705667" sldId="387"/>
        </pc:sldMkLst>
        <pc:spChg chg="mod">
          <ac:chgData name="Matthieu De Mari" userId="dfb708c9-d8dc-439f-9a3b-c772bf4a311c" providerId="ADAL" clId="{0C574F24-0842-4510-AB61-4E12E986D5CF}" dt="2023-01-24T18:18:28.283" v="20604" actId="20577"/>
          <ac:spMkLst>
            <pc:docMk/>
            <pc:sldMk cId="1437705667" sldId="387"/>
            <ac:spMk id="3" creationId="{00158227-B71F-87CC-D0F3-AE23B9DE10AA}"/>
          </ac:spMkLst>
        </pc:spChg>
      </pc:sldChg>
      <pc:sldChg chg="del">
        <pc:chgData name="Matthieu De Mari" userId="dfb708c9-d8dc-439f-9a3b-c772bf4a311c" providerId="ADAL" clId="{0C574F24-0842-4510-AB61-4E12E986D5CF}" dt="2023-01-24T18:01:42.532" v="18832" actId="47"/>
        <pc:sldMkLst>
          <pc:docMk/>
          <pc:sldMk cId="3616339317" sldId="388"/>
        </pc:sldMkLst>
      </pc:sldChg>
      <pc:sldChg chg="modSp mod">
        <pc:chgData name="Matthieu De Mari" userId="dfb708c9-d8dc-439f-9a3b-c772bf4a311c" providerId="ADAL" clId="{0C574F24-0842-4510-AB61-4E12E986D5CF}" dt="2023-01-24T18:19:04.958" v="20653" actId="20577"/>
        <pc:sldMkLst>
          <pc:docMk/>
          <pc:sldMk cId="2463050599" sldId="389"/>
        </pc:sldMkLst>
        <pc:spChg chg="mod">
          <ac:chgData name="Matthieu De Mari" userId="dfb708c9-d8dc-439f-9a3b-c772bf4a311c" providerId="ADAL" clId="{0C574F24-0842-4510-AB61-4E12E986D5CF}" dt="2023-01-24T18:19:04.958" v="20653" actId="20577"/>
          <ac:spMkLst>
            <pc:docMk/>
            <pc:sldMk cId="2463050599" sldId="389"/>
            <ac:spMk id="3" creationId="{00158227-B71F-87CC-D0F3-AE23B9DE10AA}"/>
          </ac:spMkLst>
        </pc:spChg>
      </pc:sldChg>
      <pc:sldChg chg="modSp mod">
        <pc:chgData name="Matthieu De Mari" userId="dfb708c9-d8dc-439f-9a3b-c772bf4a311c" providerId="ADAL" clId="{0C574F24-0842-4510-AB61-4E12E986D5CF}" dt="2023-01-23T02:05:01.813" v="494" actId="14100"/>
        <pc:sldMkLst>
          <pc:docMk/>
          <pc:sldMk cId="3176757324" sldId="398"/>
        </pc:sldMkLst>
        <pc:picChg chg="mod">
          <ac:chgData name="Matthieu De Mari" userId="dfb708c9-d8dc-439f-9a3b-c772bf4a311c" providerId="ADAL" clId="{0C574F24-0842-4510-AB61-4E12E986D5CF}" dt="2023-01-23T02:04:54.731" v="490" actId="1076"/>
          <ac:picMkLst>
            <pc:docMk/>
            <pc:sldMk cId="3176757324" sldId="398"/>
            <ac:picMk id="13" creationId="{04C9B43B-40BD-8F2B-A299-B54466A2A073}"/>
          </ac:picMkLst>
        </pc:picChg>
        <pc:picChg chg="mod">
          <ac:chgData name="Matthieu De Mari" userId="dfb708c9-d8dc-439f-9a3b-c772bf4a311c" providerId="ADAL" clId="{0C574F24-0842-4510-AB61-4E12E986D5CF}" dt="2023-01-23T02:05:01.813" v="494" actId="14100"/>
          <ac:picMkLst>
            <pc:docMk/>
            <pc:sldMk cId="3176757324" sldId="398"/>
            <ac:picMk id="14" creationId="{96B42433-DD46-C0B9-7EFC-E3F3E4EC7040}"/>
          </ac:picMkLst>
        </pc:picChg>
      </pc:sldChg>
      <pc:sldChg chg="addSp delSp modSp mod">
        <pc:chgData name="Matthieu De Mari" userId="dfb708c9-d8dc-439f-9a3b-c772bf4a311c" providerId="ADAL" clId="{0C574F24-0842-4510-AB61-4E12E986D5CF}" dt="2023-01-23T02:39:34.038" v="1728" actId="20577"/>
        <pc:sldMkLst>
          <pc:docMk/>
          <pc:sldMk cId="3907142970" sldId="403"/>
        </pc:sldMkLst>
        <pc:spChg chg="mod">
          <ac:chgData name="Matthieu De Mari" userId="dfb708c9-d8dc-439f-9a3b-c772bf4a311c" providerId="ADAL" clId="{0C574F24-0842-4510-AB61-4E12E986D5CF}" dt="2023-01-23T02:07:27.041" v="530" actId="20577"/>
          <ac:spMkLst>
            <pc:docMk/>
            <pc:sldMk cId="3907142970" sldId="403"/>
            <ac:spMk id="2" creationId="{5B1F06AE-BE85-D05A-4ACC-C9832753A142}"/>
          </ac:spMkLst>
        </pc:spChg>
        <pc:spChg chg="mod">
          <ac:chgData name="Matthieu De Mari" userId="dfb708c9-d8dc-439f-9a3b-c772bf4a311c" providerId="ADAL" clId="{0C574F24-0842-4510-AB61-4E12E986D5CF}" dt="2023-01-23T02:39:34.038" v="1728" actId="20577"/>
          <ac:spMkLst>
            <pc:docMk/>
            <pc:sldMk cId="3907142970" sldId="403"/>
            <ac:spMk id="3" creationId="{DFE696BC-BC79-7B38-76F4-69E530908CB4}"/>
          </ac:spMkLst>
        </pc:spChg>
        <pc:spChg chg="del mod">
          <ac:chgData name="Matthieu De Mari" userId="dfb708c9-d8dc-439f-9a3b-c772bf4a311c" providerId="ADAL" clId="{0C574F24-0842-4510-AB61-4E12E986D5CF}" dt="2023-01-23T02:09:03.478" v="583" actId="478"/>
          <ac:spMkLst>
            <pc:docMk/>
            <pc:sldMk cId="3907142970" sldId="403"/>
            <ac:spMk id="4" creationId="{437B73A1-76F2-8BED-C974-440A33586C2C}"/>
          </ac:spMkLst>
        </pc:spChg>
        <pc:picChg chg="add mod modCrop">
          <ac:chgData name="Matthieu De Mari" userId="dfb708c9-d8dc-439f-9a3b-c772bf4a311c" providerId="ADAL" clId="{0C574F24-0842-4510-AB61-4E12E986D5CF}" dt="2023-01-23T02:11:55.167" v="620" actId="14100"/>
          <ac:picMkLst>
            <pc:docMk/>
            <pc:sldMk cId="3907142970" sldId="403"/>
            <ac:picMk id="6" creationId="{D66BDE37-8D5D-471C-64FD-C3EF691B4C8D}"/>
          </ac:picMkLst>
        </pc:picChg>
      </pc:sldChg>
      <pc:sldChg chg="addSp delSp modSp mod">
        <pc:chgData name="Matthieu De Mari" userId="dfb708c9-d8dc-439f-9a3b-c772bf4a311c" providerId="ADAL" clId="{0C574F24-0842-4510-AB61-4E12E986D5CF}" dt="2023-01-23T03:01:24.082" v="3745" actId="20577"/>
        <pc:sldMkLst>
          <pc:docMk/>
          <pc:sldMk cId="3664827220" sldId="404"/>
        </pc:sldMkLst>
        <pc:spChg chg="mod">
          <ac:chgData name="Matthieu De Mari" userId="dfb708c9-d8dc-439f-9a3b-c772bf4a311c" providerId="ADAL" clId="{0C574F24-0842-4510-AB61-4E12E986D5CF}" dt="2023-01-23T02:52:25.565" v="2547" actId="20577"/>
          <ac:spMkLst>
            <pc:docMk/>
            <pc:sldMk cId="3664827220" sldId="404"/>
            <ac:spMk id="2" creationId="{CB45F3FE-ECE7-5313-37C6-831A7971D996}"/>
          </ac:spMkLst>
        </pc:spChg>
        <pc:spChg chg="mod">
          <ac:chgData name="Matthieu De Mari" userId="dfb708c9-d8dc-439f-9a3b-c772bf4a311c" providerId="ADAL" clId="{0C574F24-0842-4510-AB61-4E12E986D5CF}" dt="2023-01-23T03:01:24.082" v="3745" actId="20577"/>
          <ac:spMkLst>
            <pc:docMk/>
            <pc:sldMk cId="3664827220" sldId="404"/>
            <ac:spMk id="3" creationId="{A8F9105B-275A-6368-138C-0B2E6CBEE91D}"/>
          </ac:spMkLst>
        </pc:spChg>
        <pc:spChg chg="del">
          <ac:chgData name="Matthieu De Mari" userId="dfb708c9-d8dc-439f-9a3b-c772bf4a311c" providerId="ADAL" clId="{0C574F24-0842-4510-AB61-4E12E986D5CF}" dt="2023-01-23T02:52:18.995" v="2522" actId="478"/>
          <ac:spMkLst>
            <pc:docMk/>
            <pc:sldMk cId="3664827220" sldId="404"/>
            <ac:spMk id="4" creationId="{38D19959-DD05-B705-BDF2-D6AD6D75C347}"/>
          </ac:spMkLst>
        </pc:spChg>
        <pc:picChg chg="add mod">
          <ac:chgData name="Matthieu De Mari" userId="dfb708c9-d8dc-439f-9a3b-c772bf4a311c" providerId="ADAL" clId="{0C574F24-0842-4510-AB61-4E12E986D5CF}" dt="2023-01-23T02:52:19.925" v="2523"/>
          <ac:picMkLst>
            <pc:docMk/>
            <pc:sldMk cId="3664827220" sldId="404"/>
            <ac:picMk id="5" creationId="{31E662FD-58CF-1D67-F7DD-42E536F3FF72}"/>
          </ac:picMkLst>
        </pc:picChg>
        <pc:picChg chg="add mod">
          <ac:chgData name="Matthieu De Mari" userId="dfb708c9-d8dc-439f-9a3b-c772bf4a311c" providerId="ADAL" clId="{0C574F24-0842-4510-AB61-4E12E986D5CF}" dt="2023-01-23T02:52:19.925" v="2523"/>
          <ac:picMkLst>
            <pc:docMk/>
            <pc:sldMk cId="3664827220" sldId="404"/>
            <ac:picMk id="6" creationId="{7BB68C2E-4569-1821-8077-FE4128C995F8}"/>
          </ac:picMkLst>
        </pc:picChg>
        <pc:picChg chg="add mod">
          <ac:chgData name="Matthieu De Mari" userId="dfb708c9-d8dc-439f-9a3b-c772bf4a311c" providerId="ADAL" clId="{0C574F24-0842-4510-AB61-4E12E986D5CF}" dt="2023-01-23T02:52:19.925" v="2523"/>
          <ac:picMkLst>
            <pc:docMk/>
            <pc:sldMk cId="3664827220" sldId="404"/>
            <ac:picMk id="7" creationId="{357314E6-E4B2-C9CA-C8F7-62A9019D3BF9}"/>
          </ac:picMkLst>
        </pc:picChg>
      </pc:sldChg>
      <pc:sldChg chg="addSp delSp modSp mod">
        <pc:chgData name="Matthieu De Mari" userId="dfb708c9-d8dc-439f-9a3b-c772bf4a311c" providerId="ADAL" clId="{0C574F24-0842-4510-AB61-4E12E986D5CF}" dt="2023-01-23T06:50:43.368" v="12141" actId="20577"/>
        <pc:sldMkLst>
          <pc:docMk/>
          <pc:sldMk cId="229390081" sldId="405"/>
        </pc:sldMkLst>
        <pc:spChg chg="mod">
          <ac:chgData name="Matthieu De Mari" userId="dfb708c9-d8dc-439f-9a3b-c772bf4a311c" providerId="ADAL" clId="{0C574F24-0842-4510-AB61-4E12E986D5CF}" dt="2023-01-23T03:09:54.024" v="4627" actId="20577"/>
          <ac:spMkLst>
            <pc:docMk/>
            <pc:sldMk cId="229390081" sldId="405"/>
            <ac:spMk id="2" creationId="{1D3B68C2-4970-4C7E-1F52-6140F374C9AD}"/>
          </ac:spMkLst>
        </pc:spChg>
        <pc:spChg chg="mod">
          <ac:chgData name="Matthieu De Mari" userId="dfb708c9-d8dc-439f-9a3b-c772bf4a311c" providerId="ADAL" clId="{0C574F24-0842-4510-AB61-4E12E986D5CF}" dt="2023-01-23T06:50:43.368" v="12141" actId="20577"/>
          <ac:spMkLst>
            <pc:docMk/>
            <pc:sldMk cId="229390081" sldId="405"/>
            <ac:spMk id="3" creationId="{7BDE96C0-465C-7952-04EA-C267AC8BF678}"/>
          </ac:spMkLst>
        </pc:spChg>
        <pc:spChg chg="del mod">
          <ac:chgData name="Matthieu De Mari" userId="dfb708c9-d8dc-439f-9a3b-c772bf4a311c" providerId="ADAL" clId="{0C574F24-0842-4510-AB61-4E12E986D5CF}" dt="2023-01-23T03:22:39.589" v="5374" actId="478"/>
          <ac:spMkLst>
            <pc:docMk/>
            <pc:sldMk cId="229390081" sldId="405"/>
            <ac:spMk id="4" creationId="{5E76589E-870E-419D-CF95-4309EACDB190}"/>
          </ac:spMkLst>
        </pc:spChg>
        <pc:picChg chg="add mod">
          <ac:chgData name="Matthieu De Mari" userId="dfb708c9-d8dc-439f-9a3b-c772bf4a311c" providerId="ADAL" clId="{0C574F24-0842-4510-AB61-4E12E986D5CF}" dt="2023-01-23T03:22:48.792" v="5377" actId="1076"/>
          <ac:picMkLst>
            <pc:docMk/>
            <pc:sldMk cId="229390081" sldId="405"/>
            <ac:picMk id="5" creationId="{00063CBA-B3D2-2A9F-6D07-B5D96185F347}"/>
          </ac:picMkLst>
        </pc:picChg>
      </pc:sldChg>
      <pc:sldChg chg="addSp delSp modSp mod ord modClrScheme chgLayout">
        <pc:chgData name="Matthieu De Mari" userId="dfb708c9-d8dc-439f-9a3b-c772bf4a311c" providerId="ADAL" clId="{0C574F24-0842-4510-AB61-4E12E986D5CF}" dt="2023-01-24T18:24:10.937" v="20655"/>
        <pc:sldMkLst>
          <pc:docMk/>
          <pc:sldMk cId="106661604" sldId="406"/>
        </pc:sldMkLst>
        <pc:spChg chg="mod ord">
          <ac:chgData name="Matthieu De Mari" userId="dfb708c9-d8dc-439f-9a3b-c772bf4a311c" providerId="ADAL" clId="{0C574F24-0842-4510-AB61-4E12E986D5CF}" dt="2023-01-24T18:10:16.867" v="19853" actId="700"/>
          <ac:spMkLst>
            <pc:docMk/>
            <pc:sldMk cId="106661604" sldId="406"/>
            <ac:spMk id="2" creationId="{B2D6E47F-EE41-14EC-57C7-619AC0EC550B}"/>
          </ac:spMkLst>
        </pc:spChg>
        <pc:spChg chg="mod ord">
          <ac:chgData name="Matthieu De Mari" userId="dfb708c9-d8dc-439f-9a3b-c772bf4a311c" providerId="ADAL" clId="{0C574F24-0842-4510-AB61-4E12E986D5CF}" dt="2023-01-24T18:18:15.746" v="20602" actId="20577"/>
          <ac:spMkLst>
            <pc:docMk/>
            <pc:sldMk cId="106661604" sldId="406"/>
            <ac:spMk id="3" creationId="{F9359CBB-2BA1-6409-CE17-97C6B596059A}"/>
          </ac:spMkLst>
        </pc:spChg>
        <pc:spChg chg="add del mod ord">
          <ac:chgData name="Matthieu De Mari" userId="dfb708c9-d8dc-439f-9a3b-c772bf4a311c" providerId="ADAL" clId="{0C574F24-0842-4510-AB61-4E12E986D5CF}" dt="2023-01-24T18:10:16.867" v="19853" actId="700"/>
          <ac:spMkLst>
            <pc:docMk/>
            <pc:sldMk cId="106661604" sldId="406"/>
            <ac:spMk id="4" creationId="{365159D7-FFDC-E4E5-C868-1D872205345A}"/>
          </ac:spMkLst>
        </pc:spChg>
      </pc:sldChg>
      <pc:sldChg chg="del">
        <pc:chgData name="Matthieu De Mari" userId="dfb708c9-d8dc-439f-9a3b-c772bf4a311c" providerId="ADAL" clId="{0C574F24-0842-4510-AB61-4E12E986D5CF}" dt="2023-01-23T03:54:10.874" v="8178" actId="47"/>
        <pc:sldMkLst>
          <pc:docMk/>
          <pc:sldMk cId="3166499987" sldId="407"/>
        </pc:sldMkLst>
      </pc:sldChg>
      <pc:sldChg chg="del">
        <pc:chgData name="Matthieu De Mari" userId="dfb708c9-d8dc-439f-9a3b-c772bf4a311c" providerId="ADAL" clId="{0C574F24-0842-4510-AB61-4E12E986D5CF}" dt="2023-01-23T03:53:56.645" v="8175" actId="47"/>
        <pc:sldMkLst>
          <pc:docMk/>
          <pc:sldMk cId="4017563613" sldId="408"/>
        </pc:sldMkLst>
      </pc:sldChg>
      <pc:sldChg chg="modSp del mod">
        <pc:chgData name="Matthieu De Mari" userId="dfb708c9-d8dc-439f-9a3b-c772bf4a311c" providerId="ADAL" clId="{0C574F24-0842-4510-AB61-4E12E986D5CF}" dt="2023-01-23T06:45:45.550" v="11612" actId="47"/>
        <pc:sldMkLst>
          <pc:docMk/>
          <pc:sldMk cId="947346955" sldId="409"/>
        </pc:sldMkLst>
        <pc:spChg chg="mod">
          <ac:chgData name="Matthieu De Mari" userId="dfb708c9-d8dc-439f-9a3b-c772bf4a311c" providerId="ADAL" clId="{0C574F24-0842-4510-AB61-4E12E986D5CF}" dt="2023-01-23T06:45:42.138" v="11610" actId="21"/>
          <ac:spMkLst>
            <pc:docMk/>
            <pc:sldMk cId="947346955" sldId="409"/>
            <ac:spMk id="2" creationId="{1D3B68C2-4970-4C7E-1F52-6140F374C9AD}"/>
          </ac:spMkLst>
        </pc:spChg>
        <pc:spChg chg="mod">
          <ac:chgData name="Matthieu De Mari" userId="dfb708c9-d8dc-439f-9a3b-c772bf4a311c" providerId="ADAL" clId="{0C574F24-0842-4510-AB61-4E12E986D5CF}" dt="2023-01-23T06:45:13.340" v="11608" actId="20577"/>
          <ac:spMkLst>
            <pc:docMk/>
            <pc:sldMk cId="947346955" sldId="409"/>
            <ac:spMk id="3" creationId="{7BDE96C0-465C-7952-04EA-C267AC8BF678}"/>
          </ac:spMkLst>
        </pc:spChg>
      </pc:sldChg>
      <pc:sldChg chg="del">
        <pc:chgData name="Matthieu De Mari" userId="dfb708c9-d8dc-439f-9a3b-c772bf4a311c" providerId="ADAL" clId="{0C574F24-0842-4510-AB61-4E12E986D5CF}" dt="2023-01-23T07:29:39.003" v="15324" actId="47"/>
        <pc:sldMkLst>
          <pc:docMk/>
          <pc:sldMk cId="648139788" sldId="410"/>
        </pc:sldMkLst>
      </pc:sldChg>
      <pc:sldChg chg="addSp modSp mod">
        <pc:chgData name="Matthieu De Mari" userId="dfb708c9-d8dc-439f-9a3b-c772bf4a311c" providerId="ADAL" clId="{0C574F24-0842-4510-AB61-4E12E986D5CF}" dt="2023-01-23T07:33:22.653" v="15965" actId="5793"/>
        <pc:sldMkLst>
          <pc:docMk/>
          <pc:sldMk cId="2039337153" sldId="411"/>
        </pc:sldMkLst>
        <pc:spChg chg="mod">
          <ac:chgData name="Matthieu De Mari" userId="dfb708c9-d8dc-439f-9a3b-c772bf4a311c" providerId="ADAL" clId="{0C574F24-0842-4510-AB61-4E12E986D5CF}" dt="2023-01-23T07:33:22.653" v="15965" actId="5793"/>
          <ac:spMkLst>
            <pc:docMk/>
            <pc:sldMk cId="2039337153" sldId="411"/>
            <ac:spMk id="2" creationId="{1D3B68C2-4970-4C7E-1F52-6140F374C9AD}"/>
          </ac:spMkLst>
        </pc:spChg>
        <pc:spChg chg="mod">
          <ac:chgData name="Matthieu De Mari" userId="dfb708c9-d8dc-439f-9a3b-c772bf4a311c" providerId="ADAL" clId="{0C574F24-0842-4510-AB61-4E12E986D5CF}" dt="2023-01-23T07:31:11.155" v="15563" actId="21"/>
          <ac:spMkLst>
            <pc:docMk/>
            <pc:sldMk cId="2039337153" sldId="411"/>
            <ac:spMk id="3" creationId="{7BDE96C0-465C-7952-04EA-C267AC8BF678}"/>
          </ac:spMkLst>
        </pc:spChg>
        <pc:spChg chg="mod">
          <ac:chgData name="Matthieu De Mari" userId="dfb708c9-d8dc-439f-9a3b-c772bf4a311c" providerId="ADAL" clId="{0C574F24-0842-4510-AB61-4E12E986D5CF}" dt="2023-01-23T07:32:14.694" v="15737" actId="113"/>
          <ac:spMkLst>
            <pc:docMk/>
            <pc:sldMk cId="2039337153" sldId="411"/>
            <ac:spMk id="4" creationId="{5E76589E-870E-419D-CF95-4309EACDB190}"/>
          </ac:spMkLst>
        </pc:spChg>
        <pc:spChg chg="add mod">
          <ac:chgData name="Matthieu De Mari" userId="dfb708c9-d8dc-439f-9a3b-c772bf4a311c" providerId="ADAL" clId="{0C574F24-0842-4510-AB61-4E12E986D5CF}" dt="2023-01-23T07:33:14.663" v="15960" actId="113"/>
          <ac:spMkLst>
            <pc:docMk/>
            <pc:sldMk cId="2039337153" sldId="411"/>
            <ac:spMk id="5" creationId="{756863AE-CE95-3DEE-60F5-9AD8AE03E1F9}"/>
          </ac:spMkLst>
        </pc:spChg>
      </pc:sldChg>
      <pc:sldChg chg="modSp mod">
        <pc:chgData name="Matthieu De Mari" userId="dfb708c9-d8dc-439f-9a3b-c772bf4a311c" providerId="ADAL" clId="{0C574F24-0842-4510-AB61-4E12E986D5CF}" dt="2023-01-23T08:08:25.011" v="18811" actId="20577"/>
        <pc:sldMkLst>
          <pc:docMk/>
          <pc:sldMk cId="1377302654" sldId="412"/>
        </pc:sldMkLst>
        <pc:spChg chg="mod">
          <ac:chgData name="Matthieu De Mari" userId="dfb708c9-d8dc-439f-9a3b-c772bf4a311c" providerId="ADAL" clId="{0C574F24-0842-4510-AB61-4E12E986D5CF}" dt="2023-01-23T07:47:44.508" v="17402" actId="20577"/>
          <ac:spMkLst>
            <pc:docMk/>
            <pc:sldMk cId="1377302654" sldId="412"/>
            <ac:spMk id="2" creationId="{1D3B68C2-4970-4C7E-1F52-6140F374C9AD}"/>
          </ac:spMkLst>
        </pc:spChg>
        <pc:spChg chg="mod">
          <ac:chgData name="Matthieu De Mari" userId="dfb708c9-d8dc-439f-9a3b-c772bf4a311c" providerId="ADAL" clId="{0C574F24-0842-4510-AB61-4E12E986D5CF}" dt="2023-01-23T07:51:30.275" v="17758" actId="20577"/>
          <ac:spMkLst>
            <pc:docMk/>
            <pc:sldMk cId="1377302654" sldId="412"/>
            <ac:spMk id="3" creationId="{7BDE96C0-465C-7952-04EA-C267AC8BF678}"/>
          </ac:spMkLst>
        </pc:spChg>
        <pc:spChg chg="mod">
          <ac:chgData name="Matthieu De Mari" userId="dfb708c9-d8dc-439f-9a3b-c772bf4a311c" providerId="ADAL" clId="{0C574F24-0842-4510-AB61-4E12E986D5CF}" dt="2023-01-23T08:08:25.011" v="18811" actId="20577"/>
          <ac:spMkLst>
            <pc:docMk/>
            <pc:sldMk cId="1377302654" sldId="412"/>
            <ac:spMk id="4" creationId="{5E76589E-870E-419D-CF95-4309EACDB190}"/>
          </ac:spMkLst>
        </pc:spChg>
      </pc:sldChg>
      <pc:sldChg chg="addSp delSp modSp new mod">
        <pc:chgData name="Matthieu De Mari" userId="dfb708c9-d8dc-439f-9a3b-c772bf4a311c" providerId="ADAL" clId="{0C574F24-0842-4510-AB61-4E12E986D5CF}" dt="2023-01-23T02:03:22.644" v="484" actId="5793"/>
        <pc:sldMkLst>
          <pc:docMk/>
          <pc:sldMk cId="3811152594" sldId="413"/>
        </pc:sldMkLst>
        <pc:spChg chg="mod">
          <ac:chgData name="Matthieu De Mari" userId="dfb708c9-d8dc-439f-9a3b-c772bf4a311c" providerId="ADAL" clId="{0C574F24-0842-4510-AB61-4E12E986D5CF}" dt="2023-01-23T01:58:05.595" v="182" actId="20577"/>
          <ac:spMkLst>
            <pc:docMk/>
            <pc:sldMk cId="3811152594" sldId="413"/>
            <ac:spMk id="2" creationId="{8F6E6AE3-0783-2504-FB20-97620F12FAF1}"/>
          </ac:spMkLst>
        </pc:spChg>
        <pc:spChg chg="mod">
          <ac:chgData name="Matthieu De Mari" userId="dfb708c9-d8dc-439f-9a3b-c772bf4a311c" providerId="ADAL" clId="{0C574F24-0842-4510-AB61-4E12E986D5CF}" dt="2023-01-23T02:03:22.644" v="484" actId="5793"/>
          <ac:spMkLst>
            <pc:docMk/>
            <pc:sldMk cId="3811152594" sldId="413"/>
            <ac:spMk id="3" creationId="{E4D678C0-BD3C-5BF0-1339-4AFB8229F7DA}"/>
          </ac:spMkLst>
        </pc:spChg>
        <pc:spChg chg="del">
          <ac:chgData name="Matthieu De Mari" userId="dfb708c9-d8dc-439f-9a3b-c772bf4a311c" providerId="ADAL" clId="{0C574F24-0842-4510-AB61-4E12E986D5CF}" dt="2023-01-23T01:58:08.634" v="183" actId="478"/>
          <ac:spMkLst>
            <pc:docMk/>
            <pc:sldMk cId="3811152594" sldId="413"/>
            <ac:spMk id="4" creationId="{EC64CA88-2EF4-E998-D7A9-CA4B80234E36}"/>
          </ac:spMkLst>
        </pc:spChg>
        <pc:picChg chg="add mod">
          <ac:chgData name="Matthieu De Mari" userId="dfb708c9-d8dc-439f-9a3b-c772bf4a311c" providerId="ADAL" clId="{0C574F24-0842-4510-AB61-4E12E986D5CF}" dt="2023-01-23T02:01:26.874" v="401" actId="14100"/>
          <ac:picMkLst>
            <pc:docMk/>
            <pc:sldMk cId="3811152594" sldId="413"/>
            <ac:picMk id="6" creationId="{9BAEAF4E-92E3-AB67-5518-51DFC5B50020}"/>
          </ac:picMkLst>
        </pc:picChg>
      </pc:sldChg>
      <pc:sldChg chg="addSp modSp add mod">
        <pc:chgData name="Matthieu De Mari" userId="dfb708c9-d8dc-439f-9a3b-c772bf4a311c" providerId="ADAL" clId="{0C574F24-0842-4510-AB61-4E12E986D5CF}" dt="2023-01-23T02:03:53.448" v="489" actId="20577"/>
        <pc:sldMkLst>
          <pc:docMk/>
          <pc:sldMk cId="509404901" sldId="414"/>
        </pc:sldMkLst>
        <pc:spChg chg="mod">
          <ac:chgData name="Matthieu De Mari" userId="dfb708c9-d8dc-439f-9a3b-c772bf4a311c" providerId="ADAL" clId="{0C574F24-0842-4510-AB61-4E12E986D5CF}" dt="2023-01-23T02:03:53.448" v="489" actId="20577"/>
          <ac:spMkLst>
            <pc:docMk/>
            <pc:sldMk cId="509404901" sldId="414"/>
            <ac:spMk id="3" creationId="{E4D678C0-BD3C-5BF0-1339-4AFB8229F7DA}"/>
          </ac:spMkLst>
        </pc:spChg>
        <pc:picChg chg="add mod">
          <ac:chgData name="Matthieu De Mari" userId="dfb708c9-d8dc-439f-9a3b-c772bf4a311c" providerId="ADAL" clId="{0C574F24-0842-4510-AB61-4E12E986D5CF}" dt="2023-01-23T02:01:29.866" v="402"/>
          <ac:picMkLst>
            <pc:docMk/>
            <pc:sldMk cId="509404901" sldId="414"/>
            <ac:picMk id="4" creationId="{A1101FF3-693B-C90F-4D24-79DD171D3504}"/>
          </ac:picMkLst>
        </pc:picChg>
      </pc:sldChg>
      <pc:sldChg chg="addSp delSp modSp new mod">
        <pc:chgData name="Matthieu De Mari" userId="dfb708c9-d8dc-439f-9a3b-c772bf4a311c" providerId="ADAL" clId="{0C574F24-0842-4510-AB61-4E12E986D5CF}" dt="2023-01-23T02:39:15.453" v="1721" actId="5793"/>
        <pc:sldMkLst>
          <pc:docMk/>
          <pc:sldMk cId="4078490329" sldId="415"/>
        </pc:sldMkLst>
        <pc:spChg chg="mod">
          <ac:chgData name="Matthieu De Mari" userId="dfb708c9-d8dc-439f-9a3b-c772bf4a311c" providerId="ADAL" clId="{0C574F24-0842-4510-AB61-4E12E986D5CF}" dt="2023-01-23T02:25:49.343" v="933" actId="20577"/>
          <ac:spMkLst>
            <pc:docMk/>
            <pc:sldMk cId="4078490329" sldId="415"/>
            <ac:spMk id="2" creationId="{8750558E-04AA-1E98-7827-BC3AFBCFB8DC}"/>
          </ac:spMkLst>
        </pc:spChg>
        <pc:spChg chg="mod">
          <ac:chgData name="Matthieu De Mari" userId="dfb708c9-d8dc-439f-9a3b-c772bf4a311c" providerId="ADAL" clId="{0C574F24-0842-4510-AB61-4E12E986D5CF}" dt="2023-01-23T02:39:15.453" v="1721" actId="5793"/>
          <ac:spMkLst>
            <pc:docMk/>
            <pc:sldMk cId="4078490329" sldId="415"/>
            <ac:spMk id="3" creationId="{2CAC5612-DA1C-B920-F4AC-1A2C33918BA4}"/>
          </ac:spMkLst>
        </pc:spChg>
        <pc:spChg chg="del">
          <ac:chgData name="Matthieu De Mari" userId="dfb708c9-d8dc-439f-9a3b-c772bf4a311c" providerId="ADAL" clId="{0C574F24-0842-4510-AB61-4E12E986D5CF}" dt="2023-01-23T02:25:42.796" v="902" actId="478"/>
          <ac:spMkLst>
            <pc:docMk/>
            <pc:sldMk cId="4078490329" sldId="415"/>
            <ac:spMk id="4" creationId="{6F66DD2F-9842-FD2C-CC5E-40D7094C71B6}"/>
          </ac:spMkLst>
        </pc:spChg>
        <pc:picChg chg="add mod">
          <ac:chgData name="Matthieu De Mari" userId="dfb708c9-d8dc-439f-9a3b-c772bf4a311c" providerId="ADAL" clId="{0C574F24-0842-4510-AB61-4E12E986D5CF}" dt="2023-01-23T02:26:46.710" v="983"/>
          <ac:picMkLst>
            <pc:docMk/>
            <pc:sldMk cId="4078490329" sldId="415"/>
            <ac:picMk id="5" creationId="{CCD4D58C-EB87-859D-CDD7-DDBEA8CD35C6}"/>
          </ac:picMkLst>
        </pc:picChg>
        <pc:picChg chg="add mod">
          <ac:chgData name="Matthieu De Mari" userId="dfb708c9-d8dc-439f-9a3b-c772bf4a311c" providerId="ADAL" clId="{0C574F24-0842-4510-AB61-4E12E986D5CF}" dt="2023-01-23T02:26:46.710" v="983"/>
          <ac:picMkLst>
            <pc:docMk/>
            <pc:sldMk cId="4078490329" sldId="415"/>
            <ac:picMk id="6" creationId="{FE0A3EE8-95B0-834B-B276-6BA2F57BEDAE}"/>
          </ac:picMkLst>
        </pc:picChg>
        <pc:picChg chg="add mod">
          <ac:chgData name="Matthieu De Mari" userId="dfb708c9-d8dc-439f-9a3b-c772bf4a311c" providerId="ADAL" clId="{0C574F24-0842-4510-AB61-4E12E986D5CF}" dt="2023-01-23T02:26:46.710" v="983"/>
          <ac:picMkLst>
            <pc:docMk/>
            <pc:sldMk cId="4078490329" sldId="415"/>
            <ac:picMk id="7" creationId="{B3A5D5C7-2482-B979-6D00-79594D128A44}"/>
          </ac:picMkLst>
        </pc:picChg>
      </pc:sldChg>
      <pc:sldChg chg="addSp delSp modSp add mod">
        <pc:chgData name="Matthieu De Mari" userId="dfb708c9-d8dc-439f-9a3b-c772bf4a311c" providerId="ADAL" clId="{0C574F24-0842-4510-AB61-4E12E986D5CF}" dt="2023-01-23T02:25:03.176" v="858" actId="478"/>
        <pc:sldMkLst>
          <pc:docMk/>
          <pc:sldMk cId="4018968704" sldId="416"/>
        </pc:sldMkLst>
        <pc:spChg chg="mod">
          <ac:chgData name="Matthieu De Mari" userId="dfb708c9-d8dc-439f-9a3b-c772bf4a311c" providerId="ADAL" clId="{0C574F24-0842-4510-AB61-4E12E986D5CF}" dt="2023-01-23T02:19:14.556" v="685" actId="20577"/>
          <ac:spMkLst>
            <pc:docMk/>
            <pc:sldMk cId="4018968704" sldId="416"/>
            <ac:spMk id="2" creationId="{5B1F06AE-BE85-D05A-4ACC-C9832753A142}"/>
          </ac:spMkLst>
        </pc:spChg>
        <pc:spChg chg="mod">
          <ac:chgData name="Matthieu De Mari" userId="dfb708c9-d8dc-439f-9a3b-c772bf4a311c" providerId="ADAL" clId="{0C574F24-0842-4510-AB61-4E12E986D5CF}" dt="2023-01-23T02:12:50.975" v="646" actId="5793"/>
          <ac:spMkLst>
            <pc:docMk/>
            <pc:sldMk cId="4018968704" sldId="416"/>
            <ac:spMk id="3" creationId="{DFE696BC-BC79-7B38-76F4-69E530908CB4}"/>
          </ac:spMkLst>
        </pc:spChg>
        <pc:spChg chg="del mod">
          <ac:chgData name="Matthieu De Mari" userId="dfb708c9-d8dc-439f-9a3b-c772bf4a311c" providerId="ADAL" clId="{0C574F24-0842-4510-AB61-4E12E986D5CF}" dt="2023-01-23T02:12:01.564" v="621" actId="478"/>
          <ac:spMkLst>
            <pc:docMk/>
            <pc:sldMk cId="4018968704" sldId="416"/>
            <ac:spMk id="4" creationId="{437B73A1-76F2-8BED-C974-440A33586C2C}"/>
          </ac:spMkLst>
        </pc:spChg>
        <pc:picChg chg="add mod">
          <ac:chgData name="Matthieu De Mari" userId="dfb708c9-d8dc-439f-9a3b-c772bf4a311c" providerId="ADAL" clId="{0C574F24-0842-4510-AB61-4E12E986D5CF}" dt="2023-01-23T02:16:53.285" v="662" actId="1076"/>
          <ac:picMkLst>
            <pc:docMk/>
            <pc:sldMk cId="4018968704" sldId="416"/>
            <ac:picMk id="6" creationId="{06308B0C-B80A-8F5E-64C2-ABCE80C126E5}"/>
          </ac:picMkLst>
        </pc:picChg>
        <pc:picChg chg="add del mod">
          <ac:chgData name="Matthieu De Mari" userId="dfb708c9-d8dc-439f-9a3b-c772bf4a311c" providerId="ADAL" clId="{0C574F24-0842-4510-AB61-4E12E986D5CF}" dt="2023-01-23T02:25:03.176" v="858" actId="478"/>
          <ac:picMkLst>
            <pc:docMk/>
            <pc:sldMk cId="4018968704" sldId="416"/>
            <ac:picMk id="8" creationId="{F5242E59-7666-31A4-2AD1-857900B71193}"/>
          </ac:picMkLst>
        </pc:picChg>
      </pc:sldChg>
      <pc:sldChg chg="delSp modSp new mod modClrScheme chgLayout">
        <pc:chgData name="Matthieu De Mari" userId="dfb708c9-d8dc-439f-9a3b-c772bf4a311c" providerId="ADAL" clId="{0C574F24-0842-4510-AB61-4E12E986D5CF}" dt="2023-01-25T00:34:21.878" v="23280" actId="207"/>
        <pc:sldMkLst>
          <pc:docMk/>
          <pc:sldMk cId="1601230078" sldId="417"/>
        </pc:sldMkLst>
        <pc:spChg chg="mod ord">
          <ac:chgData name="Matthieu De Mari" userId="dfb708c9-d8dc-439f-9a3b-c772bf4a311c" providerId="ADAL" clId="{0C574F24-0842-4510-AB61-4E12E986D5CF}" dt="2023-01-25T00:34:08.169" v="23270" actId="700"/>
          <ac:spMkLst>
            <pc:docMk/>
            <pc:sldMk cId="1601230078" sldId="417"/>
            <ac:spMk id="2" creationId="{EF03ED6E-FA87-673E-629C-5D5FF1BB133E}"/>
          </ac:spMkLst>
        </pc:spChg>
        <pc:spChg chg="mod ord">
          <ac:chgData name="Matthieu De Mari" userId="dfb708c9-d8dc-439f-9a3b-c772bf4a311c" providerId="ADAL" clId="{0C574F24-0842-4510-AB61-4E12E986D5CF}" dt="2023-01-25T00:34:21.878" v="23280" actId="207"/>
          <ac:spMkLst>
            <pc:docMk/>
            <pc:sldMk cId="1601230078" sldId="417"/>
            <ac:spMk id="3" creationId="{80440BA0-757A-9C9A-35E1-6BE3FEE6E356}"/>
          </ac:spMkLst>
        </pc:spChg>
        <pc:spChg chg="del">
          <ac:chgData name="Matthieu De Mari" userId="dfb708c9-d8dc-439f-9a3b-c772bf4a311c" providerId="ADAL" clId="{0C574F24-0842-4510-AB61-4E12E986D5CF}" dt="2023-01-23T02:36:28.682" v="1636" actId="478"/>
          <ac:spMkLst>
            <pc:docMk/>
            <pc:sldMk cId="1601230078" sldId="417"/>
            <ac:spMk id="4" creationId="{0DC7342E-E179-AC44-FBB1-F8A226DC666D}"/>
          </ac:spMkLst>
        </pc:spChg>
      </pc:sldChg>
      <pc:sldChg chg="addSp delSp modSp add mod ord">
        <pc:chgData name="Matthieu De Mari" userId="dfb708c9-d8dc-439f-9a3b-c772bf4a311c" providerId="ADAL" clId="{0C574F24-0842-4510-AB61-4E12E986D5CF}" dt="2023-01-23T02:37:17.331" v="1638"/>
        <pc:sldMkLst>
          <pc:docMk/>
          <pc:sldMk cId="2872533062" sldId="418"/>
        </pc:sldMkLst>
        <pc:spChg chg="mod">
          <ac:chgData name="Matthieu De Mari" userId="dfb708c9-d8dc-439f-9a3b-c772bf4a311c" providerId="ADAL" clId="{0C574F24-0842-4510-AB61-4E12E986D5CF}" dt="2023-01-23T02:19:18.359" v="694" actId="20577"/>
          <ac:spMkLst>
            <pc:docMk/>
            <pc:sldMk cId="2872533062" sldId="418"/>
            <ac:spMk id="2" creationId="{5B1F06AE-BE85-D05A-4ACC-C9832753A142}"/>
          </ac:spMkLst>
        </pc:spChg>
        <pc:spChg chg="mod">
          <ac:chgData name="Matthieu De Mari" userId="dfb708c9-d8dc-439f-9a3b-c772bf4a311c" providerId="ADAL" clId="{0C574F24-0842-4510-AB61-4E12E986D5CF}" dt="2023-01-23T02:17:11.257" v="669" actId="6549"/>
          <ac:spMkLst>
            <pc:docMk/>
            <pc:sldMk cId="2872533062" sldId="418"/>
            <ac:spMk id="3" creationId="{DFE696BC-BC79-7B38-76F4-69E530908CB4}"/>
          </ac:spMkLst>
        </pc:spChg>
        <pc:picChg chg="add del mod modCrop">
          <ac:chgData name="Matthieu De Mari" userId="dfb708c9-d8dc-439f-9a3b-c772bf4a311c" providerId="ADAL" clId="{0C574F24-0842-4510-AB61-4E12E986D5CF}" dt="2023-01-23T02:21:13.294" v="715" actId="478"/>
          <ac:picMkLst>
            <pc:docMk/>
            <pc:sldMk cId="2872533062" sldId="418"/>
            <ac:picMk id="5" creationId="{FE8A90A9-AFCF-6C73-BD37-65240509B680}"/>
          </ac:picMkLst>
        </pc:picChg>
        <pc:picChg chg="add del mod">
          <ac:chgData name="Matthieu De Mari" userId="dfb708c9-d8dc-439f-9a3b-c772bf4a311c" providerId="ADAL" clId="{0C574F24-0842-4510-AB61-4E12E986D5CF}" dt="2023-01-23T02:21:12.794" v="714" actId="478"/>
          <ac:picMkLst>
            <pc:docMk/>
            <pc:sldMk cId="2872533062" sldId="418"/>
            <ac:picMk id="7" creationId="{9C512BD1-1222-4557-ABF7-4AED91C9BEDD}"/>
          </ac:picMkLst>
        </pc:picChg>
        <pc:picChg chg="add mod">
          <ac:chgData name="Matthieu De Mari" userId="dfb708c9-d8dc-439f-9a3b-c772bf4a311c" providerId="ADAL" clId="{0C574F24-0842-4510-AB61-4E12E986D5CF}" dt="2023-01-23T02:21:20.240" v="719" actId="1076"/>
          <ac:picMkLst>
            <pc:docMk/>
            <pc:sldMk cId="2872533062" sldId="418"/>
            <ac:picMk id="9" creationId="{36ED8BF8-2120-C8FD-DCA2-31062413FBE6}"/>
          </ac:picMkLst>
        </pc:picChg>
      </pc:sldChg>
      <pc:sldChg chg="addSp delSp modSp add mod ord">
        <pc:chgData name="Matthieu De Mari" userId="dfb708c9-d8dc-439f-9a3b-c772bf4a311c" providerId="ADAL" clId="{0C574F24-0842-4510-AB61-4E12E986D5CF}" dt="2023-01-23T02:37:17.331" v="1638"/>
        <pc:sldMkLst>
          <pc:docMk/>
          <pc:sldMk cId="4106263664" sldId="419"/>
        </pc:sldMkLst>
        <pc:spChg chg="add mod">
          <ac:chgData name="Matthieu De Mari" userId="dfb708c9-d8dc-439f-9a3b-c772bf4a311c" providerId="ADAL" clId="{0C574F24-0842-4510-AB61-4E12E986D5CF}" dt="2023-01-23T02:24:45.659" v="855" actId="14100"/>
          <ac:spMkLst>
            <pc:docMk/>
            <pc:sldMk cId="4106263664" sldId="419"/>
            <ac:spMk id="10" creationId="{DD5E5241-D153-27CD-95A4-1B2841EB70CE}"/>
          </ac:spMkLst>
        </pc:spChg>
        <pc:spChg chg="add del mod">
          <ac:chgData name="Matthieu De Mari" userId="dfb708c9-d8dc-439f-9a3b-c772bf4a311c" providerId="ADAL" clId="{0C574F24-0842-4510-AB61-4E12E986D5CF}" dt="2023-01-23T02:23:25.906" v="832" actId="478"/>
          <ac:spMkLst>
            <pc:docMk/>
            <pc:sldMk cId="4106263664" sldId="419"/>
            <ac:spMk id="11" creationId="{93EE0203-6B17-7A40-5734-A97F848F10FB}"/>
          </ac:spMkLst>
        </pc:spChg>
        <pc:spChg chg="add del mod">
          <ac:chgData name="Matthieu De Mari" userId="dfb708c9-d8dc-439f-9a3b-c772bf4a311c" providerId="ADAL" clId="{0C574F24-0842-4510-AB61-4E12E986D5CF}" dt="2023-01-23T02:23:20.910" v="830" actId="478"/>
          <ac:spMkLst>
            <pc:docMk/>
            <pc:sldMk cId="4106263664" sldId="419"/>
            <ac:spMk id="12" creationId="{A1F4AFB2-E8BE-0D97-C601-510F6402D914}"/>
          </ac:spMkLst>
        </pc:spChg>
        <pc:spChg chg="add del mod">
          <ac:chgData name="Matthieu De Mari" userId="dfb708c9-d8dc-439f-9a3b-c772bf4a311c" providerId="ADAL" clId="{0C574F24-0842-4510-AB61-4E12E986D5CF}" dt="2023-01-23T02:24:30.750" v="849" actId="478"/>
          <ac:spMkLst>
            <pc:docMk/>
            <pc:sldMk cId="4106263664" sldId="419"/>
            <ac:spMk id="16" creationId="{F59836A8-9756-2CBE-F13E-BE942FE69D91}"/>
          </ac:spMkLst>
        </pc:spChg>
        <pc:spChg chg="add mod">
          <ac:chgData name="Matthieu De Mari" userId="dfb708c9-d8dc-439f-9a3b-c772bf4a311c" providerId="ADAL" clId="{0C574F24-0842-4510-AB61-4E12E986D5CF}" dt="2023-01-23T02:24:24.887" v="848" actId="14100"/>
          <ac:spMkLst>
            <pc:docMk/>
            <pc:sldMk cId="4106263664" sldId="419"/>
            <ac:spMk id="17" creationId="{F5E578C5-72DB-3A99-6C10-BDB3B95E79B1}"/>
          </ac:spMkLst>
        </pc:spChg>
        <pc:spChg chg="add mod">
          <ac:chgData name="Matthieu De Mari" userId="dfb708c9-d8dc-439f-9a3b-c772bf4a311c" providerId="ADAL" clId="{0C574F24-0842-4510-AB61-4E12E986D5CF}" dt="2023-01-23T02:24:40.231" v="853" actId="1076"/>
          <ac:spMkLst>
            <pc:docMk/>
            <pc:sldMk cId="4106263664" sldId="419"/>
            <ac:spMk id="18" creationId="{9AF70780-ED8F-B90F-D542-2F5BD4BE423B}"/>
          </ac:spMkLst>
        </pc:spChg>
        <pc:picChg chg="add mod">
          <ac:chgData name="Matthieu De Mari" userId="dfb708c9-d8dc-439f-9a3b-c772bf4a311c" providerId="ADAL" clId="{0C574F24-0842-4510-AB61-4E12E986D5CF}" dt="2023-01-23T02:24:54.353" v="856" actId="1076"/>
          <ac:picMkLst>
            <pc:docMk/>
            <pc:sldMk cId="4106263664" sldId="419"/>
            <ac:picMk id="4" creationId="{A04F8E1D-C152-D778-773B-72597F78AC94}"/>
          </ac:picMkLst>
        </pc:picChg>
        <pc:picChg chg="mod">
          <ac:chgData name="Matthieu De Mari" userId="dfb708c9-d8dc-439f-9a3b-c772bf4a311c" providerId="ADAL" clId="{0C574F24-0842-4510-AB61-4E12E986D5CF}" dt="2023-01-23T02:24:10.645" v="842" actId="1076"/>
          <ac:picMkLst>
            <pc:docMk/>
            <pc:sldMk cId="4106263664" sldId="419"/>
            <ac:picMk id="5" creationId="{FE8A90A9-AFCF-6C73-BD37-65240509B680}"/>
          </ac:picMkLst>
        </pc:picChg>
        <pc:picChg chg="mod">
          <ac:chgData name="Matthieu De Mari" userId="dfb708c9-d8dc-439f-9a3b-c772bf4a311c" providerId="ADAL" clId="{0C574F24-0842-4510-AB61-4E12E986D5CF}" dt="2023-01-23T02:23:23.437" v="831" actId="14100"/>
          <ac:picMkLst>
            <pc:docMk/>
            <pc:sldMk cId="4106263664" sldId="419"/>
            <ac:picMk id="7" creationId="{9C512BD1-1222-4557-ABF7-4AED91C9BEDD}"/>
          </ac:picMkLst>
        </pc:picChg>
        <pc:picChg chg="del">
          <ac:chgData name="Matthieu De Mari" userId="dfb708c9-d8dc-439f-9a3b-c772bf4a311c" providerId="ADAL" clId="{0C574F24-0842-4510-AB61-4E12E986D5CF}" dt="2023-01-23T02:21:10.672" v="713" actId="478"/>
          <ac:picMkLst>
            <pc:docMk/>
            <pc:sldMk cId="4106263664" sldId="419"/>
            <ac:picMk id="9" creationId="{36ED8BF8-2120-C8FD-DCA2-31062413FBE6}"/>
          </ac:picMkLst>
        </pc:picChg>
        <pc:cxnChg chg="add del">
          <ac:chgData name="Matthieu De Mari" userId="dfb708c9-d8dc-439f-9a3b-c772bf4a311c" providerId="ADAL" clId="{0C574F24-0842-4510-AB61-4E12E986D5CF}" dt="2023-01-23T02:21:53.878" v="726" actId="478"/>
          <ac:cxnSpMkLst>
            <pc:docMk/>
            <pc:sldMk cId="4106263664" sldId="419"/>
            <ac:cxnSpMk id="8" creationId="{A7D8513D-C034-868F-26BB-EB3B41463EF9}"/>
          </ac:cxnSpMkLst>
        </pc:cxnChg>
        <pc:cxnChg chg="add del mod">
          <ac:chgData name="Matthieu De Mari" userId="dfb708c9-d8dc-439f-9a3b-c772bf4a311c" providerId="ADAL" clId="{0C574F24-0842-4510-AB61-4E12E986D5CF}" dt="2023-01-23T02:23:50.163" v="838" actId="478"/>
          <ac:cxnSpMkLst>
            <pc:docMk/>
            <pc:sldMk cId="4106263664" sldId="419"/>
            <ac:cxnSpMk id="14" creationId="{8697DF4D-D3E4-FAC6-4A98-E28677542B4C}"/>
          </ac:cxnSpMkLst>
        </pc:cxnChg>
      </pc:sldChg>
      <pc:sldChg chg="add">
        <pc:chgData name="Matthieu De Mari" userId="dfb708c9-d8dc-439f-9a3b-c772bf4a311c" providerId="ADAL" clId="{0C574F24-0842-4510-AB61-4E12E986D5CF}" dt="2023-01-23T02:25:00.840" v="857"/>
        <pc:sldMkLst>
          <pc:docMk/>
          <pc:sldMk cId="3608904858" sldId="420"/>
        </pc:sldMkLst>
      </pc:sldChg>
      <pc:sldChg chg="addSp delSp modSp add mod">
        <pc:chgData name="Matthieu De Mari" userId="dfb708c9-d8dc-439f-9a3b-c772bf4a311c" providerId="ADAL" clId="{0C574F24-0842-4510-AB61-4E12E986D5CF}" dt="2023-01-23T02:39:11.317" v="1718" actId="5793"/>
        <pc:sldMkLst>
          <pc:docMk/>
          <pc:sldMk cId="3917610152" sldId="421"/>
        </pc:sldMkLst>
        <pc:spChg chg="mod">
          <ac:chgData name="Matthieu De Mari" userId="dfb708c9-d8dc-439f-9a3b-c772bf4a311c" providerId="ADAL" clId="{0C574F24-0842-4510-AB61-4E12E986D5CF}" dt="2023-01-23T02:36:09.627" v="1589" actId="20577"/>
          <ac:spMkLst>
            <pc:docMk/>
            <pc:sldMk cId="3917610152" sldId="421"/>
            <ac:spMk id="2" creationId="{8750558E-04AA-1E98-7827-BC3AFBCFB8DC}"/>
          </ac:spMkLst>
        </pc:spChg>
        <pc:spChg chg="mod">
          <ac:chgData name="Matthieu De Mari" userId="dfb708c9-d8dc-439f-9a3b-c772bf4a311c" providerId="ADAL" clId="{0C574F24-0842-4510-AB61-4E12E986D5CF}" dt="2023-01-23T02:39:11.317" v="1718" actId="5793"/>
          <ac:spMkLst>
            <pc:docMk/>
            <pc:sldMk cId="3917610152" sldId="421"/>
            <ac:spMk id="3" creationId="{2CAC5612-DA1C-B920-F4AC-1A2C33918BA4}"/>
          </ac:spMkLst>
        </pc:spChg>
        <pc:picChg chg="add mod">
          <ac:chgData name="Matthieu De Mari" userId="dfb708c9-d8dc-439f-9a3b-c772bf4a311c" providerId="ADAL" clId="{0C574F24-0842-4510-AB61-4E12E986D5CF}" dt="2023-01-23T02:31:51.627" v="1175" actId="1076"/>
          <ac:picMkLst>
            <pc:docMk/>
            <pc:sldMk cId="3917610152" sldId="421"/>
            <ac:picMk id="4" creationId="{583C7EF1-C4AC-713C-63B9-4157061F41A3}"/>
          </ac:picMkLst>
        </pc:picChg>
        <pc:picChg chg="del">
          <ac:chgData name="Matthieu De Mari" userId="dfb708c9-d8dc-439f-9a3b-c772bf4a311c" providerId="ADAL" clId="{0C574F24-0842-4510-AB61-4E12E986D5CF}" dt="2023-01-23T02:31:40.944" v="1171" actId="478"/>
          <ac:picMkLst>
            <pc:docMk/>
            <pc:sldMk cId="3917610152" sldId="421"/>
            <ac:picMk id="5" creationId="{CCD4D58C-EB87-859D-CDD7-DDBEA8CD35C6}"/>
          </ac:picMkLst>
        </pc:picChg>
        <pc:picChg chg="del">
          <ac:chgData name="Matthieu De Mari" userId="dfb708c9-d8dc-439f-9a3b-c772bf4a311c" providerId="ADAL" clId="{0C574F24-0842-4510-AB61-4E12E986D5CF}" dt="2023-01-23T02:31:39.645" v="1169" actId="478"/>
          <ac:picMkLst>
            <pc:docMk/>
            <pc:sldMk cId="3917610152" sldId="421"/>
            <ac:picMk id="6" creationId="{FE0A3EE8-95B0-834B-B276-6BA2F57BEDAE}"/>
          </ac:picMkLst>
        </pc:picChg>
        <pc:picChg chg="del">
          <ac:chgData name="Matthieu De Mari" userId="dfb708c9-d8dc-439f-9a3b-c772bf4a311c" providerId="ADAL" clId="{0C574F24-0842-4510-AB61-4E12E986D5CF}" dt="2023-01-23T02:31:40.456" v="1170" actId="478"/>
          <ac:picMkLst>
            <pc:docMk/>
            <pc:sldMk cId="3917610152" sldId="421"/>
            <ac:picMk id="7" creationId="{B3A5D5C7-2482-B979-6D00-79594D128A44}"/>
          </ac:picMkLst>
        </pc:picChg>
      </pc:sldChg>
      <pc:sldChg chg="delSp modSp add mod ord">
        <pc:chgData name="Matthieu De Mari" userId="dfb708c9-d8dc-439f-9a3b-c772bf4a311c" providerId="ADAL" clId="{0C574F24-0842-4510-AB61-4E12E986D5CF}" dt="2023-01-23T02:40:26.824" v="1734" actId="113"/>
        <pc:sldMkLst>
          <pc:docMk/>
          <pc:sldMk cId="111364915" sldId="422"/>
        </pc:sldMkLst>
        <pc:spChg chg="mod">
          <ac:chgData name="Matthieu De Mari" userId="dfb708c9-d8dc-439f-9a3b-c772bf4a311c" providerId="ADAL" clId="{0C574F24-0842-4510-AB61-4E12E986D5CF}" dt="2023-01-23T02:40:26.824" v="1734" actId="113"/>
          <ac:spMkLst>
            <pc:docMk/>
            <pc:sldMk cId="111364915" sldId="422"/>
            <ac:spMk id="3" creationId="{DFE696BC-BC79-7B38-76F4-69E530908CB4}"/>
          </ac:spMkLst>
        </pc:spChg>
        <pc:picChg chg="del">
          <ac:chgData name="Matthieu De Mari" userId="dfb708c9-d8dc-439f-9a3b-c772bf4a311c" providerId="ADAL" clId="{0C574F24-0842-4510-AB61-4E12E986D5CF}" dt="2023-01-23T02:32:05.341" v="1179" actId="478"/>
          <ac:picMkLst>
            <pc:docMk/>
            <pc:sldMk cId="111364915" sldId="422"/>
            <ac:picMk id="6" creationId="{06308B0C-B80A-8F5E-64C2-ABCE80C126E5}"/>
          </ac:picMkLst>
        </pc:picChg>
      </pc:sldChg>
      <pc:sldChg chg="modSp add mod">
        <pc:chgData name="Matthieu De Mari" userId="dfb708c9-d8dc-439f-9a3b-c772bf4a311c" providerId="ADAL" clId="{0C574F24-0842-4510-AB61-4E12E986D5CF}" dt="2023-01-23T02:40:19.849" v="1730" actId="113"/>
        <pc:sldMkLst>
          <pc:docMk/>
          <pc:sldMk cId="2430248425" sldId="423"/>
        </pc:sldMkLst>
        <pc:spChg chg="mod">
          <ac:chgData name="Matthieu De Mari" userId="dfb708c9-d8dc-439f-9a3b-c772bf4a311c" providerId="ADAL" clId="{0C574F24-0842-4510-AB61-4E12E986D5CF}" dt="2023-01-23T02:40:19.849" v="1730" actId="113"/>
          <ac:spMkLst>
            <pc:docMk/>
            <pc:sldMk cId="2430248425" sldId="423"/>
            <ac:spMk id="3" creationId="{DFE696BC-BC79-7B38-76F4-69E530908CB4}"/>
          </ac:spMkLst>
        </pc:spChg>
      </pc:sldChg>
      <pc:sldChg chg="modSp add mod">
        <pc:chgData name="Matthieu De Mari" userId="dfb708c9-d8dc-439f-9a3b-c772bf4a311c" providerId="ADAL" clId="{0C574F24-0842-4510-AB61-4E12E986D5CF}" dt="2023-01-23T02:40:22.189" v="1732" actId="113"/>
        <pc:sldMkLst>
          <pc:docMk/>
          <pc:sldMk cId="257103436" sldId="424"/>
        </pc:sldMkLst>
        <pc:spChg chg="mod">
          <ac:chgData name="Matthieu De Mari" userId="dfb708c9-d8dc-439f-9a3b-c772bf4a311c" providerId="ADAL" clId="{0C574F24-0842-4510-AB61-4E12E986D5CF}" dt="2023-01-23T02:40:22.189" v="1732" actId="113"/>
          <ac:spMkLst>
            <pc:docMk/>
            <pc:sldMk cId="257103436" sldId="424"/>
            <ac:spMk id="3" creationId="{DFE696BC-BC79-7B38-76F4-69E530908CB4}"/>
          </ac:spMkLst>
        </pc:spChg>
      </pc:sldChg>
      <pc:sldChg chg="addSp modSp add mod">
        <pc:chgData name="Matthieu De Mari" userId="dfb708c9-d8dc-439f-9a3b-c772bf4a311c" providerId="ADAL" clId="{0C574F24-0842-4510-AB61-4E12E986D5CF}" dt="2023-01-25T00:34:30.926" v="23283" actId="20577"/>
        <pc:sldMkLst>
          <pc:docMk/>
          <pc:sldMk cId="1622593310" sldId="425"/>
        </pc:sldMkLst>
        <pc:spChg chg="mod">
          <ac:chgData name="Matthieu De Mari" userId="dfb708c9-d8dc-439f-9a3b-c772bf4a311c" providerId="ADAL" clId="{0C574F24-0842-4510-AB61-4E12E986D5CF}" dt="2023-01-25T00:34:30.926" v="23283" actId="20577"/>
          <ac:spMkLst>
            <pc:docMk/>
            <pc:sldMk cId="1622593310" sldId="425"/>
            <ac:spMk id="3" creationId="{80440BA0-757A-9C9A-35E1-6BE3FEE6E356}"/>
          </ac:spMkLst>
        </pc:spChg>
        <pc:picChg chg="add mod">
          <ac:chgData name="Matthieu De Mari" userId="dfb708c9-d8dc-439f-9a3b-c772bf4a311c" providerId="ADAL" clId="{0C574F24-0842-4510-AB61-4E12E986D5CF}" dt="2023-01-23T02:41:30.750" v="1750"/>
          <ac:picMkLst>
            <pc:docMk/>
            <pc:sldMk cId="1622593310" sldId="425"/>
            <ac:picMk id="4" creationId="{A27CB252-4B4C-E1ED-CAAD-2AAA6052055E}"/>
          </ac:picMkLst>
        </pc:picChg>
      </pc:sldChg>
      <pc:sldChg chg="addSp delSp modSp add mod">
        <pc:chgData name="Matthieu De Mari" userId="dfb708c9-d8dc-439f-9a3b-c772bf4a311c" providerId="ADAL" clId="{0C574F24-0842-4510-AB61-4E12E986D5CF}" dt="2023-01-23T02:49:38.690" v="2160" actId="5793"/>
        <pc:sldMkLst>
          <pc:docMk/>
          <pc:sldMk cId="1500383650" sldId="426"/>
        </pc:sldMkLst>
        <pc:spChg chg="mod">
          <ac:chgData name="Matthieu De Mari" userId="dfb708c9-d8dc-439f-9a3b-c772bf4a311c" providerId="ADAL" clId="{0C574F24-0842-4510-AB61-4E12E986D5CF}" dt="2023-01-23T02:49:38.690" v="2160" actId="5793"/>
          <ac:spMkLst>
            <pc:docMk/>
            <pc:sldMk cId="1500383650" sldId="426"/>
            <ac:spMk id="3" creationId="{80440BA0-757A-9C9A-35E1-6BE3FEE6E356}"/>
          </ac:spMkLst>
        </pc:spChg>
        <pc:spChg chg="add mod">
          <ac:chgData name="Matthieu De Mari" userId="dfb708c9-d8dc-439f-9a3b-c772bf4a311c" providerId="ADAL" clId="{0C574F24-0842-4510-AB61-4E12E986D5CF}" dt="2023-01-23T02:48:08.214" v="2066" actId="1037"/>
          <ac:spMkLst>
            <pc:docMk/>
            <pc:sldMk cId="1500383650" sldId="426"/>
            <ac:spMk id="14" creationId="{00787DAE-DB70-CD7C-D7C4-BA67EC38098C}"/>
          </ac:spMkLst>
        </pc:spChg>
        <pc:spChg chg="add mod">
          <ac:chgData name="Matthieu De Mari" userId="dfb708c9-d8dc-439f-9a3b-c772bf4a311c" providerId="ADAL" clId="{0C574F24-0842-4510-AB61-4E12E986D5CF}" dt="2023-01-23T02:48:34.783" v="2104" actId="1037"/>
          <ac:spMkLst>
            <pc:docMk/>
            <pc:sldMk cId="1500383650" sldId="426"/>
            <ac:spMk id="15" creationId="{63A6CD6A-6CA2-DB56-D846-3FB5CFB50AD9}"/>
          </ac:spMkLst>
        </pc:spChg>
        <pc:picChg chg="add mod">
          <ac:chgData name="Matthieu De Mari" userId="dfb708c9-d8dc-439f-9a3b-c772bf4a311c" providerId="ADAL" clId="{0C574F24-0842-4510-AB61-4E12E986D5CF}" dt="2023-01-23T02:46:31.760" v="2019" actId="1076"/>
          <ac:picMkLst>
            <pc:docMk/>
            <pc:sldMk cId="1500383650" sldId="426"/>
            <ac:picMk id="5" creationId="{920192A8-D31B-53AD-5AA9-B1D20E18E94B}"/>
          </ac:picMkLst>
        </pc:picChg>
        <pc:picChg chg="add del mod">
          <ac:chgData name="Matthieu De Mari" userId="dfb708c9-d8dc-439f-9a3b-c772bf4a311c" providerId="ADAL" clId="{0C574F24-0842-4510-AB61-4E12E986D5CF}" dt="2023-01-23T02:46:12.648" v="2018" actId="478"/>
          <ac:picMkLst>
            <pc:docMk/>
            <pc:sldMk cId="1500383650" sldId="426"/>
            <ac:picMk id="7" creationId="{31D78920-BA9D-9F84-1C4D-5E91F69E1B08}"/>
          </ac:picMkLst>
        </pc:picChg>
        <pc:picChg chg="add mod modCrop">
          <ac:chgData name="Matthieu De Mari" userId="dfb708c9-d8dc-439f-9a3b-c772bf4a311c" providerId="ADAL" clId="{0C574F24-0842-4510-AB61-4E12E986D5CF}" dt="2023-01-23T02:48:40.076" v="2112" actId="1035"/>
          <ac:picMkLst>
            <pc:docMk/>
            <pc:sldMk cId="1500383650" sldId="426"/>
            <ac:picMk id="9" creationId="{65AA3675-E5D5-1061-E2F6-C7DA83FAE6D8}"/>
          </ac:picMkLst>
        </pc:picChg>
        <pc:picChg chg="add mod modCrop">
          <ac:chgData name="Matthieu De Mari" userId="dfb708c9-d8dc-439f-9a3b-c772bf4a311c" providerId="ADAL" clId="{0C574F24-0842-4510-AB61-4E12E986D5CF}" dt="2023-01-23T02:48:10.735" v="2067" actId="1076"/>
          <ac:picMkLst>
            <pc:docMk/>
            <pc:sldMk cId="1500383650" sldId="426"/>
            <ac:picMk id="11" creationId="{911E3C98-D937-B0D5-B0AC-C5DC281B04AC}"/>
          </ac:picMkLst>
        </pc:picChg>
        <pc:picChg chg="add mod modCrop">
          <ac:chgData name="Matthieu De Mari" userId="dfb708c9-d8dc-439f-9a3b-c772bf4a311c" providerId="ADAL" clId="{0C574F24-0842-4510-AB61-4E12E986D5CF}" dt="2023-01-23T02:48:45.452" v="2115" actId="1037"/>
          <ac:picMkLst>
            <pc:docMk/>
            <pc:sldMk cId="1500383650" sldId="426"/>
            <ac:picMk id="13" creationId="{021D15F4-D0D8-C6B1-CE52-B783E8C210A8}"/>
          </ac:picMkLst>
        </pc:picChg>
      </pc:sldChg>
      <pc:sldChg chg="addSp delSp modSp new mod modClrScheme chgLayout">
        <pc:chgData name="Matthieu De Mari" userId="dfb708c9-d8dc-439f-9a3b-c772bf4a311c" providerId="ADAL" clId="{0C574F24-0842-4510-AB61-4E12E986D5CF}" dt="2023-01-23T02:51:28.095" v="2521" actId="27636"/>
        <pc:sldMkLst>
          <pc:docMk/>
          <pc:sldMk cId="4205168020" sldId="427"/>
        </pc:sldMkLst>
        <pc:spChg chg="mod ord">
          <ac:chgData name="Matthieu De Mari" userId="dfb708c9-d8dc-439f-9a3b-c772bf4a311c" providerId="ADAL" clId="{0C574F24-0842-4510-AB61-4E12E986D5CF}" dt="2023-01-23T02:50:12.445" v="2233" actId="700"/>
          <ac:spMkLst>
            <pc:docMk/>
            <pc:sldMk cId="4205168020" sldId="427"/>
            <ac:spMk id="2" creationId="{3552C151-78BC-FF7A-7302-FF4A4817FB60}"/>
          </ac:spMkLst>
        </pc:spChg>
        <pc:spChg chg="del mod ord">
          <ac:chgData name="Matthieu De Mari" userId="dfb708c9-d8dc-439f-9a3b-c772bf4a311c" providerId="ADAL" clId="{0C574F24-0842-4510-AB61-4E12E986D5CF}" dt="2023-01-23T02:50:12.445" v="2233" actId="700"/>
          <ac:spMkLst>
            <pc:docMk/>
            <pc:sldMk cId="4205168020" sldId="427"/>
            <ac:spMk id="3" creationId="{1FD2AB33-2D91-183F-5C7C-746FA997CEBB}"/>
          </ac:spMkLst>
        </pc:spChg>
        <pc:spChg chg="del">
          <ac:chgData name="Matthieu De Mari" userId="dfb708c9-d8dc-439f-9a3b-c772bf4a311c" providerId="ADAL" clId="{0C574F24-0842-4510-AB61-4E12E986D5CF}" dt="2023-01-23T02:50:04.135" v="2231" actId="478"/>
          <ac:spMkLst>
            <pc:docMk/>
            <pc:sldMk cId="4205168020" sldId="427"/>
            <ac:spMk id="4" creationId="{E4241BD6-2622-3A08-C9AB-98300B8326E3}"/>
          </ac:spMkLst>
        </pc:spChg>
        <pc:spChg chg="add mod ord">
          <ac:chgData name="Matthieu De Mari" userId="dfb708c9-d8dc-439f-9a3b-c772bf4a311c" providerId="ADAL" clId="{0C574F24-0842-4510-AB61-4E12E986D5CF}" dt="2023-01-23T02:51:28.095" v="2521" actId="27636"/>
          <ac:spMkLst>
            <pc:docMk/>
            <pc:sldMk cId="4205168020" sldId="427"/>
            <ac:spMk id="5" creationId="{E74BA30B-8195-4633-6744-AE86C2FDFC1E}"/>
          </ac:spMkLst>
        </pc:spChg>
      </pc:sldChg>
      <pc:sldChg chg="modSp add mod">
        <pc:chgData name="Matthieu De Mari" userId="dfb708c9-d8dc-439f-9a3b-c772bf4a311c" providerId="ADAL" clId="{0C574F24-0842-4510-AB61-4E12E986D5CF}" dt="2023-01-23T03:00:18.125" v="3711" actId="12"/>
        <pc:sldMkLst>
          <pc:docMk/>
          <pc:sldMk cId="3154110071" sldId="428"/>
        </pc:sldMkLst>
        <pc:spChg chg="mod">
          <ac:chgData name="Matthieu De Mari" userId="dfb708c9-d8dc-439f-9a3b-c772bf4a311c" providerId="ADAL" clId="{0C574F24-0842-4510-AB61-4E12E986D5CF}" dt="2023-01-23T03:00:18.125" v="3711" actId="12"/>
          <ac:spMkLst>
            <pc:docMk/>
            <pc:sldMk cId="3154110071" sldId="428"/>
            <ac:spMk id="3" creationId="{A8F9105B-275A-6368-138C-0B2E6CBEE91D}"/>
          </ac:spMkLst>
        </pc:spChg>
      </pc:sldChg>
      <pc:sldChg chg="modSp add mod">
        <pc:chgData name="Matthieu De Mari" userId="dfb708c9-d8dc-439f-9a3b-c772bf4a311c" providerId="ADAL" clId="{0C574F24-0842-4510-AB61-4E12E986D5CF}" dt="2023-01-23T03:00:24.851" v="3712" actId="11"/>
        <pc:sldMkLst>
          <pc:docMk/>
          <pc:sldMk cId="2034094350" sldId="429"/>
        </pc:sldMkLst>
        <pc:spChg chg="mod">
          <ac:chgData name="Matthieu De Mari" userId="dfb708c9-d8dc-439f-9a3b-c772bf4a311c" providerId="ADAL" clId="{0C574F24-0842-4510-AB61-4E12E986D5CF}" dt="2023-01-23T03:00:24.851" v="3712" actId="11"/>
          <ac:spMkLst>
            <pc:docMk/>
            <pc:sldMk cId="2034094350" sldId="429"/>
            <ac:spMk id="3" creationId="{A8F9105B-275A-6368-138C-0B2E6CBEE91D}"/>
          </ac:spMkLst>
        </pc:spChg>
      </pc:sldChg>
      <pc:sldChg chg="modSp add mod">
        <pc:chgData name="Matthieu De Mari" userId="dfb708c9-d8dc-439f-9a3b-c772bf4a311c" providerId="ADAL" clId="{0C574F24-0842-4510-AB61-4E12E986D5CF}" dt="2023-01-23T03:19:16.577" v="5213" actId="27636"/>
        <pc:sldMkLst>
          <pc:docMk/>
          <pc:sldMk cId="3987768113" sldId="430"/>
        </pc:sldMkLst>
        <pc:spChg chg="mod">
          <ac:chgData name="Matthieu De Mari" userId="dfb708c9-d8dc-439f-9a3b-c772bf4a311c" providerId="ADAL" clId="{0C574F24-0842-4510-AB61-4E12E986D5CF}" dt="2023-01-23T03:19:16.577" v="5213" actId="27636"/>
          <ac:spMkLst>
            <pc:docMk/>
            <pc:sldMk cId="3987768113" sldId="430"/>
            <ac:spMk id="3" creationId="{A8F9105B-275A-6368-138C-0B2E6CBEE91D}"/>
          </ac:spMkLst>
        </pc:spChg>
      </pc:sldChg>
      <pc:sldChg chg="modSp add mod">
        <pc:chgData name="Matthieu De Mari" userId="dfb708c9-d8dc-439f-9a3b-c772bf4a311c" providerId="ADAL" clId="{0C574F24-0842-4510-AB61-4E12E986D5CF}" dt="2023-01-23T03:09:05.852" v="4585" actId="20577"/>
        <pc:sldMkLst>
          <pc:docMk/>
          <pc:sldMk cId="2465108115" sldId="431"/>
        </pc:sldMkLst>
        <pc:spChg chg="mod">
          <ac:chgData name="Matthieu De Mari" userId="dfb708c9-d8dc-439f-9a3b-c772bf4a311c" providerId="ADAL" clId="{0C574F24-0842-4510-AB61-4E12E986D5CF}" dt="2023-01-23T03:09:05.852" v="4585" actId="20577"/>
          <ac:spMkLst>
            <pc:docMk/>
            <pc:sldMk cId="2465108115" sldId="431"/>
            <ac:spMk id="3" creationId="{D75CBEFE-1E34-9689-F127-9C649BD6EACA}"/>
          </ac:spMkLst>
        </pc:spChg>
      </pc:sldChg>
      <pc:sldChg chg="addSp delSp modSp add mod">
        <pc:chgData name="Matthieu De Mari" userId="dfb708c9-d8dc-439f-9a3b-c772bf4a311c" providerId="ADAL" clId="{0C574F24-0842-4510-AB61-4E12E986D5CF}" dt="2023-01-23T03:25:18.958" v="5448" actId="20577"/>
        <pc:sldMkLst>
          <pc:docMk/>
          <pc:sldMk cId="3127749793" sldId="432"/>
        </pc:sldMkLst>
        <pc:spChg chg="mod">
          <ac:chgData name="Matthieu De Mari" userId="dfb708c9-d8dc-439f-9a3b-c772bf4a311c" providerId="ADAL" clId="{0C574F24-0842-4510-AB61-4E12E986D5CF}" dt="2023-01-23T03:24:20.299" v="5424" actId="20577"/>
          <ac:spMkLst>
            <pc:docMk/>
            <pc:sldMk cId="3127749793" sldId="432"/>
            <ac:spMk id="2" creationId="{1D3B68C2-4970-4C7E-1F52-6140F374C9AD}"/>
          </ac:spMkLst>
        </pc:spChg>
        <pc:spChg chg="del">
          <ac:chgData name="Matthieu De Mari" userId="dfb708c9-d8dc-439f-9a3b-c772bf4a311c" providerId="ADAL" clId="{0C574F24-0842-4510-AB61-4E12E986D5CF}" dt="2023-01-23T03:22:55.973" v="5379" actId="478"/>
          <ac:spMkLst>
            <pc:docMk/>
            <pc:sldMk cId="3127749793" sldId="432"/>
            <ac:spMk id="3" creationId="{7BDE96C0-465C-7952-04EA-C267AC8BF678}"/>
          </ac:spMkLst>
        </pc:spChg>
        <pc:spChg chg="del">
          <ac:chgData name="Matthieu De Mari" userId="dfb708c9-d8dc-439f-9a3b-c772bf4a311c" providerId="ADAL" clId="{0C574F24-0842-4510-AB61-4E12E986D5CF}" dt="2023-01-23T03:11:43.491" v="4629" actId="478"/>
          <ac:spMkLst>
            <pc:docMk/>
            <pc:sldMk cId="3127749793" sldId="432"/>
            <ac:spMk id="4" creationId="{5E76589E-870E-419D-CF95-4309EACDB190}"/>
          </ac:spMkLst>
        </pc:spChg>
        <pc:spChg chg="add mod">
          <ac:chgData name="Matthieu De Mari" userId="dfb708c9-d8dc-439f-9a3b-c772bf4a311c" providerId="ADAL" clId="{0C574F24-0842-4510-AB61-4E12E986D5CF}" dt="2023-01-23T03:24:45.665" v="5430" actId="1582"/>
          <ac:spMkLst>
            <pc:docMk/>
            <pc:sldMk cId="3127749793" sldId="432"/>
            <ac:spMk id="9" creationId="{6165BBB2-AE2F-EB86-BED0-8802CFB1A498}"/>
          </ac:spMkLst>
        </pc:spChg>
        <pc:spChg chg="add mod">
          <ac:chgData name="Matthieu De Mari" userId="dfb708c9-d8dc-439f-9a3b-c772bf4a311c" providerId="ADAL" clId="{0C574F24-0842-4510-AB61-4E12E986D5CF}" dt="2023-01-23T03:25:04.195" v="5440" actId="1076"/>
          <ac:spMkLst>
            <pc:docMk/>
            <pc:sldMk cId="3127749793" sldId="432"/>
            <ac:spMk id="10" creationId="{1E5AC416-64EA-9BF7-FA4A-DDDAB54809D4}"/>
          </ac:spMkLst>
        </pc:spChg>
        <pc:spChg chg="add mod">
          <ac:chgData name="Matthieu De Mari" userId="dfb708c9-d8dc-439f-9a3b-c772bf4a311c" providerId="ADAL" clId="{0C574F24-0842-4510-AB61-4E12E986D5CF}" dt="2023-01-23T03:25:09.243" v="5442" actId="1076"/>
          <ac:spMkLst>
            <pc:docMk/>
            <pc:sldMk cId="3127749793" sldId="432"/>
            <ac:spMk id="11" creationId="{DA2785C3-6185-70A0-12A6-D99A63D185C6}"/>
          </ac:spMkLst>
        </pc:spChg>
        <pc:spChg chg="add mod">
          <ac:chgData name="Matthieu De Mari" userId="dfb708c9-d8dc-439f-9a3b-c772bf4a311c" providerId="ADAL" clId="{0C574F24-0842-4510-AB61-4E12E986D5CF}" dt="2023-01-23T03:25:13.040" v="5444" actId="20577"/>
          <ac:spMkLst>
            <pc:docMk/>
            <pc:sldMk cId="3127749793" sldId="432"/>
            <ac:spMk id="12" creationId="{7C183724-1784-2493-4DBB-A112357F6851}"/>
          </ac:spMkLst>
        </pc:spChg>
        <pc:spChg chg="add mod">
          <ac:chgData name="Matthieu De Mari" userId="dfb708c9-d8dc-439f-9a3b-c772bf4a311c" providerId="ADAL" clId="{0C574F24-0842-4510-AB61-4E12E986D5CF}" dt="2023-01-23T03:25:17.381" v="5446" actId="1076"/>
          <ac:spMkLst>
            <pc:docMk/>
            <pc:sldMk cId="3127749793" sldId="432"/>
            <ac:spMk id="13" creationId="{FAE76E91-B35A-D5E2-50F0-33B923A05BA2}"/>
          </ac:spMkLst>
        </pc:spChg>
        <pc:spChg chg="add mod">
          <ac:chgData name="Matthieu De Mari" userId="dfb708c9-d8dc-439f-9a3b-c772bf4a311c" providerId="ADAL" clId="{0C574F24-0842-4510-AB61-4E12E986D5CF}" dt="2023-01-23T03:25:18.958" v="5448" actId="20577"/>
          <ac:spMkLst>
            <pc:docMk/>
            <pc:sldMk cId="3127749793" sldId="432"/>
            <ac:spMk id="14" creationId="{FBEDE596-BC49-CA2A-02C4-23F0AA094E2D}"/>
          </ac:spMkLst>
        </pc:spChg>
        <pc:picChg chg="add del">
          <ac:chgData name="Matthieu De Mari" userId="dfb708c9-d8dc-439f-9a3b-c772bf4a311c" providerId="ADAL" clId="{0C574F24-0842-4510-AB61-4E12E986D5CF}" dt="2023-01-23T03:22:54.785" v="5378" actId="478"/>
          <ac:picMkLst>
            <pc:docMk/>
            <pc:sldMk cId="3127749793" sldId="432"/>
            <ac:picMk id="6" creationId="{7AECE55A-C479-9C0C-DCED-BB5A11A723AD}"/>
          </ac:picMkLst>
        </pc:picChg>
        <pc:picChg chg="add mod">
          <ac:chgData name="Matthieu De Mari" userId="dfb708c9-d8dc-439f-9a3b-c772bf4a311c" providerId="ADAL" clId="{0C574F24-0842-4510-AB61-4E12E986D5CF}" dt="2023-01-23T03:24:31.344" v="5428" actId="1076"/>
          <ac:picMkLst>
            <pc:docMk/>
            <pc:sldMk cId="3127749793" sldId="432"/>
            <ac:picMk id="8" creationId="{DB3B4344-19C7-806B-06F8-220DD44C2E41}"/>
          </ac:picMkLst>
        </pc:picChg>
      </pc:sldChg>
      <pc:sldChg chg="addSp delSp modSp new mod">
        <pc:chgData name="Matthieu De Mari" userId="dfb708c9-d8dc-439f-9a3b-c772bf4a311c" providerId="ADAL" clId="{0C574F24-0842-4510-AB61-4E12E986D5CF}" dt="2023-01-23T03:15:36.009" v="4988" actId="20577"/>
        <pc:sldMkLst>
          <pc:docMk/>
          <pc:sldMk cId="3880117824" sldId="433"/>
        </pc:sldMkLst>
        <pc:spChg chg="mod">
          <ac:chgData name="Matthieu De Mari" userId="dfb708c9-d8dc-439f-9a3b-c772bf4a311c" providerId="ADAL" clId="{0C574F24-0842-4510-AB61-4E12E986D5CF}" dt="2023-01-23T03:12:05.110" v="4654" actId="20577"/>
          <ac:spMkLst>
            <pc:docMk/>
            <pc:sldMk cId="3880117824" sldId="433"/>
            <ac:spMk id="2" creationId="{A51540BB-97C7-1060-F5DD-F4A4417D2522}"/>
          </ac:spMkLst>
        </pc:spChg>
        <pc:spChg chg="mod">
          <ac:chgData name="Matthieu De Mari" userId="dfb708c9-d8dc-439f-9a3b-c772bf4a311c" providerId="ADAL" clId="{0C574F24-0842-4510-AB61-4E12E986D5CF}" dt="2023-01-23T03:15:36.009" v="4988" actId="20577"/>
          <ac:spMkLst>
            <pc:docMk/>
            <pc:sldMk cId="3880117824" sldId="433"/>
            <ac:spMk id="3" creationId="{09ACEEFD-8460-F540-F80C-BEACC2297773}"/>
          </ac:spMkLst>
        </pc:spChg>
        <pc:spChg chg="del">
          <ac:chgData name="Matthieu De Mari" userId="dfb708c9-d8dc-439f-9a3b-c772bf4a311c" providerId="ADAL" clId="{0C574F24-0842-4510-AB61-4E12E986D5CF}" dt="2023-01-23T03:12:07.562" v="4655" actId="478"/>
          <ac:spMkLst>
            <pc:docMk/>
            <pc:sldMk cId="3880117824" sldId="433"/>
            <ac:spMk id="4" creationId="{62F7F8F2-183C-DCE8-FD0C-0387521081F0}"/>
          </ac:spMkLst>
        </pc:spChg>
        <pc:picChg chg="add mod">
          <ac:chgData name="Matthieu De Mari" userId="dfb708c9-d8dc-439f-9a3b-c772bf4a311c" providerId="ADAL" clId="{0C574F24-0842-4510-AB61-4E12E986D5CF}" dt="2023-01-23T03:12:07.951" v="4656"/>
          <ac:picMkLst>
            <pc:docMk/>
            <pc:sldMk cId="3880117824" sldId="433"/>
            <ac:picMk id="5" creationId="{E79A8FF2-797D-AB75-C449-F1D7351E6F54}"/>
          </ac:picMkLst>
        </pc:picChg>
        <pc:picChg chg="add mod">
          <ac:chgData name="Matthieu De Mari" userId="dfb708c9-d8dc-439f-9a3b-c772bf4a311c" providerId="ADAL" clId="{0C574F24-0842-4510-AB61-4E12E986D5CF}" dt="2023-01-23T03:12:07.951" v="4656"/>
          <ac:picMkLst>
            <pc:docMk/>
            <pc:sldMk cId="3880117824" sldId="433"/>
            <ac:picMk id="6" creationId="{53866A6C-7EA3-A159-D0EE-01B47AA95425}"/>
          </ac:picMkLst>
        </pc:picChg>
        <pc:picChg chg="add mod">
          <ac:chgData name="Matthieu De Mari" userId="dfb708c9-d8dc-439f-9a3b-c772bf4a311c" providerId="ADAL" clId="{0C574F24-0842-4510-AB61-4E12E986D5CF}" dt="2023-01-23T03:12:07.951" v="4656"/>
          <ac:picMkLst>
            <pc:docMk/>
            <pc:sldMk cId="3880117824" sldId="433"/>
            <ac:picMk id="7" creationId="{1CB63BDA-2C16-D522-FEAB-CECFC3D0BD1C}"/>
          </ac:picMkLst>
        </pc:picChg>
      </pc:sldChg>
      <pc:sldChg chg="modSp add mod">
        <pc:chgData name="Matthieu De Mari" userId="dfb708c9-d8dc-439f-9a3b-c772bf4a311c" providerId="ADAL" clId="{0C574F24-0842-4510-AB61-4E12E986D5CF}" dt="2023-01-23T03:15:53.463" v="5019" actId="20577"/>
        <pc:sldMkLst>
          <pc:docMk/>
          <pc:sldMk cId="472720696" sldId="434"/>
        </pc:sldMkLst>
        <pc:spChg chg="mod">
          <ac:chgData name="Matthieu De Mari" userId="dfb708c9-d8dc-439f-9a3b-c772bf4a311c" providerId="ADAL" clId="{0C574F24-0842-4510-AB61-4E12E986D5CF}" dt="2023-01-23T03:15:53.463" v="5019" actId="20577"/>
          <ac:spMkLst>
            <pc:docMk/>
            <pc:sldMk cId="472720696" sldId="434"/>
            <ac:spMk id="3" creationId="{09ACEEFD-8460-F540-F80C-BEACC2297773}"/>
          </ac:spMkLst>
        </pc:spChg>
      </pc:sldChg>
      <pc:sldChg chg="delSp modSp add mod modClrScheme chgLayout">
        <pc:chgData name="Matthieu De Mari" userId="dfb708c9-d8dc-439f-9a3b-c772bf4a311c" providerId="ADAL" clId="{0C574F24-0842-4510-AB61-4E12E986D5CF}" dt="2023-01-23T03:17:59.396" v="5071" actId="20577"/>
        <pc:sldMkLst>
          <pc:docMk/>
          <pc:sldMk cId="4186055848" sldId="435"/>
        </pc:sldMkLst>
        <pc:spChg chg="mod ord">
          <ac:chgData name="Matthieu De Mari" userId="dfb708c9-d8dc-439f-9a3b-c772bf4a311c" providerId="ADAL" clId="{0C574F24-0842-4510-AB61-4E12E986D5CF}" dt="2023-01-23T03:17:59.396" v="5071" actId="20577"/>
          <ac:spMkLst>
            <pc:docMk/>
            <pc:sldMk cId="4186055848" sldId="435"/>
            <ac:spMk id="2" creationId="{A51540BB-97C7-1060-F5DD-F4A4417D2522}"/>
          </ac:spMkLst>
        </pc:spChg>
        <pc:spChg chg="mod ord">
          <ac:chgData name="Matthieu De Mari" userId="dfb708c9-d8dc-439f-9a3b-c772bf4a311c" providerId="ADAL" clId="{0C574F24-0842-4510-AB61-4E12E986D5CF}" dt="2023-01-23T03:17:11.714" v="5041" actId="14100"/>
          <ac:spMkLst>
            <pc:docMk/>
            <pc:sldMk cId="4186055848" sldId="435"/>
            <ac:spMk id="3" creationId="{09ACEEFD-8460-F540-F80C-BEACC2297773}"/>
          </ac:spMkLst>
        </pc:spChg>
        <pc:picChg chg="del">
          <ac:chgData name="Matthieu De Mari" userId="dfb708c9-d8dc-439f-9a3b-c772bf4a311c" providerId="ADAL" clId="{0C574F24-0842-4510-AB61-4E12E986D5CF}" dt="2023-01-23T03:14:48.947" v="4972" actId="478"/>
          <ac:picMkLst>
            <pc:docMk/>
            <pc:sldMk cId="4186055848" sldId="435"/>
            <ac:picMk id="5" creationId="{E79A8FF2-797D-AB75-C449-F1D7351E6F54}"/>
          </ac:picMkLst>
        </pc:picChg>
        <pc:picChg chg="del">
          <ac:chgData name="Matthieu De Mari" userId="dfb708c9-d8dc-439f-9a3b-c772bf4a311c" providerId="ADAL" clId="{0C574F24-0842-4510-AB61-4E12E986D5CF}" dt="2023-01-23T03:14:48.594" v="4971" actId="478"/>
          <ac:picMkLst>
            <pc:docMk/>
            <pc:sldMk cId="4186055848" sldId="435"/>
            <ac:picMk id="6" creationId="{53866A6C-7EA3-A159-D0EE-01B47AA95425}"/>
          </ac:picMkLst>
        </pc:picChg>
        <pc:picChg chg="del">
          <ac:chgData name="Matthieu De Mari" userId="dfb708c9-d8dc-439f-9a3b-c772bf4a311c" providerId="ADAL" clId="{0C574F24-0842-4510-AB61-4E12E986D5CF}" dt="2023-01-23T03:14:48.302" v="4970" actId="478"/>
          <ac:picMkLst>
            <pc:docMk/>
            <pc:sldMk cId="4186055848" sldId="435"/>
            <ac:picMk id="7" creationId="{1CB63BDA-2C16-D522-FEAB-CECFC3D0BD1C}"/>
          </ac:picMkLst>
        </pc:picChg>
      </pc:sldChg>
      <pc:sldChg chg="addSp delSp modSp add mod">
        <pc:chgData name="Matthieu De Mari" userId="dfb708c9-d8dc-439f-9a3b-c772bf4a311c" providerId="ADAL" clId="{0C574F24-0842-4510-AB61-4E12E986D5CF}" dt="2023-01-23T03:18:02.635" v="5072"/>
        <pc:sldMkLst>
          <pc:docMk/>
          <pc:sldMk cId="2125410899" sldId="436"/>
        </pc:sldMkLst>
        <pc:spChg chg="mod">
          <ac:chgData name="Matthieu De Mari" userId="dfb708c9-d8dc-439f-9a3b-c772bf4a311c" providerId="ADAL" clId="{0C574F24-0842-4510-AB61-4E12E986D5CF}" dt="2023-01-23T03:18:02.635" v="5072"/>
          <ac:spMkLst>
            <pc:docMk/>
            <pc:sldMk cId="2125410899" sldId="436"/>
            <ac:spMk id="2" creationId="{A51540BB-97C7-1060-F5DD-F4A4417D2522}"/>
          </ac:spMkLst>
        </pc:spChg>
        <pc:spChg chg="del">
          <ac:chgData name="Matthieu De Mari" userId="dfb708c9-d8dc-439f-9a3b-c772bf4a311c" providerId="ADAL" clId="{0C574F24-0842-4510-AB61-4E12E986D5CF}" dt="2023-01-23T03:17:16.491" v="5043" actId="478"/>
          <ac:spMkLst>
            <pc:docMk/>
            <pc:sldMk cId="2125410899" sldId="436"/>
            <ac:spMk id="3" creationId="{09ACEEFD-8460-F540-F80C-BEACC2297773}"/>
          </ac:spMkLst>
        </pc:spChg>
        <pc:spChg chg="add del mod">
          <ac:chgData name="Matthieu De Mari" userId="dfb708c9-d8dc-439f-9a3b-c772bf4a311c" providerId="ADAL" clId="{0C574F24-0842-4510-AB61-4E12E986D5CF}" dt="2023-01-23T03:17:18.084" v="5044" actId="478"/>
          <ac:spMkLst>
            <pc:docMk/>
            <pc:sldMk cId="2125410899" sldId="436"/>
            <ac:spMk id="5" creationId="{CF110F47-FFD3-DBC9-58D6-B29E851A6592}"/>
          </ac:spMkLst>
        </pc:spChg>
        <pc:picChg chg="add mod">
          <ac:chgData name="Matthieu De Mari" userId="dfb708c9-d8dc-439f-9a3b-c772bf4a311c" providerId="ADAL" clId="{0C574F24-0842-4510-AB61-4E12E986D5CF}" dt="2023-01-23T03:17:21.866" v="5047" actId="14100"/>
          <ac:picMkLst>
            <pc:docMk/>
            <pc:sldMk cId="2125410899" sldId="436"/>
            <ac:picMk id="6" creationId="{5ABF61CE-0941-BF4D-D808-3D63620FF361}"/>
          </ac:picMkLst>
        </pc:picChg>
      </pc:sldChg>
      <pc:sldChg chg="addSp delSp modSp add mod">
        <pc:chgData name="Matthieu De Mari" userId="dfb708c9-d8dc-439f-9a3b-c772bf4a311c" providerId="ADAL" clId="{0C574F24-0842-4510-AB61-4E12E986D5CF}" dt="2023-01-23T03:18:04.594" v="5073"/>
        <pc:sldMkLst>
          <pc:docMk/>
          <pc:sldMk cId="2801840285" sldId="437"/>
        </pc:sldMkLst>
        <pc:spChg chg="mod">
          <ac:chgData name="Matthieu De Mari" userId="dfb708c9-d8dc-439f-9a3b-c772bf4a311c" providerId="ADAL" clId="{0C574F24-0842-4510-AB61-4E12E986D5CF}" dt="2023-01-23T03:18:04.594" v="5073"/>
          <ac:spMkLst>
            <pc:docMk/>
            <pc:sldMk cId="2801840285" sldId="437"/>
            <ac:spMk id="2" creationId="{A51540BB-97C7-1060-F5DD-F4A4417D2522}"/>
          </ac:spMkLst>
        </pc:spChg>
        <pc:picChg chg="add mod">
          <ac:chgData name="Matthieu De Mari" userId="dfb708c9-d8dc-439f-9a3b-c772bf4a311c" providerId="ADAL" clId="{0C574F24-0842-4510-AB61-4E12E986D5CF}" dt="2023-01-23T03:17:47.983" v="5052" actId="14100"/>
          <ac:picMkLst>
            <pc:docMk/>
            <pc:sldMk cId="2801840285" sldId="437"/>
            <ac:picMk id="4" creationId="{21263BE8-B0B6-C784-036F-FF8120F23B70}"/>
          </ac:picMkLst>
        </pc:picChg>
        <pc:picChg chg="del">
          <ac:chgData name="Matthieu De Mari" userId="dfb708c9-d8dc-439f-9a3b-c772bf4a311c" providerId="ADAL" clId="{0C574F24-0842-4510-AB61-4E12E986D5CF}" dt="2023-01-23T03:17:28.098" v="5049" actId="478"/>
          <ac:picMkLst>
            <pc:docMk/>
            <pc:sldMk cId="2801840285" sldId="437"/>
            <ac:picMk id="6" creationId="{5ABF61CE-0941-BF4D-D808-3D63620FF361}"/>
          </ac:picMkLst>
        </pc:picChg>
      </pc:sldChg>
      <pc:sldChg chg="modSp add mod ord">
        <pc:chgData name="Matthieu De Mari" userId="dfb708c9-d8dc-439f-9a3b-c772bf4a311c" providerId="ADAL" clId="{0C574F24-0842-4510-AB61-4E12E986D5CF}" dt="2023-01-23T03:19:28.236" v="5215"/>
        <pc:sldMkLst>
          <pc:docMk/>
          <pc:sldMk cId="2882627589" sldId="438"/>
        </pc:sldMkLst>
        <pc:spChg chg="mod">
          <ac:chgData name="Matthieu De Mari" userId="dfb708c9-d8dc-439f-9a3b-c772bf4a311c" providerId="ADAL" clId="{0C574F24-0842-4510-AB61-4E12E986D5CF}" dt="2023-01-23T03:18:40.100" v="5133" actId="113"/>
          <ac:spMkLst>
            <pc:docMk/>
            <pc:sldMk cId="2882627589" sldId="438"/>
            <ac:spMk id="3" creationId="{09ACEEFD-8460-F540-F80C-BEACC2297773}"/>
          </ac:spMkLst>
        </pc:spChg>
      </pc:sldChg>
      <pc:sldChg chg="addSp delSp new mod">
        <pc:chgData name="Matthieu De Mari" userId="dfb708c9-d8dc-439f-9a3b-c772bf4a311c" providerId="ADAL" clId="{0C574F24-0842-4510-AB61-4E12E986D5CF}" dt="2023-01-23T03:19:59.911" v="5219" actId="22"/>
        <pc:sldMkLst>
          <pc:docMk/>
          <pc:sldMk cId="2339114490" sldId="439"/>
        </pc:sldMkLst>
        <pc:spChg chg="del">
          <ac:chgData name="Matthieu De Mari" userId="dfb708c9-d8dc-439f-9a3b-c772bf4a311c" providerId="ADAL" clId="{0C574F24-0842-4510-AB61-4E12E986D5CF}" dt="2023-01-23T03:19:58.786" v="5218" actId="478"/>
          <ac:spMkLst>
            <pc:docMk/>
            <pc:sldMk cId="2339114490" sldId="439"/>
            <ac:spMk id="2" creationId="{6758250B-6DCC-CF36-8D7F-ECDD492004B9}"/>
          </ac:spMkLst>
        </pc:spChg>
        <pc:spChg chg="del">
          <ac:chgData name="Matthieu De Mari" userId="dfb708c9-d8dc-439f-9a3b-c772bf4a311c" providerId="ADAL" clId="{0C574F24-0842-4510-AB61-4E12E986D5CF}" dt="2023-01-23T03:19:57.458" v="5217" actId="478"/>
          <ac:spMkLst>
            <pc:docMk/>
            <pc:sldMk cId="2339114490" sldId="439"/>
            <ac:spMk id="3" creationId="{4BC83D89-B760-E3AD-784D-FE6B5D28DD1D}"/>
          </ac:spMkLst>
        </pc:spChg>
        <pc:picChg chg="add">
          <ac:chgData name="Matthieu De Mari" userId="dfb708c9-d8dc-439f-9a3b-c772bf4a311c" providerId="ADAL" clId="{0C574F24-0842-4510-AB61-4E12E986D5CF}" dt="2023-01-23T03:19:59.911" v="5219" actId="22"/>
          <ac:picMkLst>
            <pc:docMk/>
            <pc:sldMk cId="2339114490" sldId="439"/>
            <ac:picMk id="5" creationId="{A214E316-F969-F6FF-0ABE-8B7D9BA1BBAB}"/>
          </ac:picMkLst>
        </pc:picChg>
      </pc:sldChg>
      <pc:sldChg chg="addSp delSp modSp add mod">
        <pc:chgData name="Matthieu De Mari" userId="dfb708c9-d8dc-439f-9a3b-c772bf4a311c" providerId="ADAL" clId="{0C574F24-0842-4510-AB61-4E12E986D5CF}" dt="2023-01-23T07:02:20.602" v="12961" actId="20577"/>
        <pc:sldMkLst>
          <pc:docMk/>
          <pc:sldMk cId="3450273322" sldId="440"/>
        </pc:sldMkLst>
        <pc:spChg chg="mod">
          <ac:chgData name="Matthieu De Mari" userId="dfb708c9-d8dc-439f-9a3b-c772bf4a311c" providerId="ADAL" clId="{0C574F24-0842-4510-AB61-4E12E986D5CF}" dt="2023-01-23T07:02:20.602" v="12961" actId="20577"/>
          <ac:spMkLst>
            <pc:docMk/>
            <pc:sldMk cId="3450273322" sldId="440"/>
            <ac:spMk id="3" creationId="{7BDE96C0-465C-7952-04EA-C267AC8BF678}"/>
          </ac:spMkLst>
        </pc:spChg>
        <pc:picChg chg="del">
          <ac:chgData name="Matthieu De Mari" userId="dfb708c9-d8dc-439f-9a3b-c772bf4a311c" providerId="ADAL" clId="{0C574F24-0842-4510-AB61-4E12E986D5CF}" dt="2023-01-23T03:23:17.708" v="5381" actId="478"/>
          <ac:picMkLst>
            <pc:docMk/>
            <pc:sldMk cId="3450273322" sldId="440"/>
            <ac:picMk id="5" creationId="{00063CBA-B3D2-2A9F-6D07-B5D96185F347}"/>
          </ac:picMkLst>
        </pc:picChg>
        <pc:picChg chg="add mod">
          <ac:chgData name="Matthieu De Mari" userId="dfb708c9-d8dc-439f-9a3b-c772bf4a311c" providerId="ADAL" clId="{0C574F24-0842-4510-AB61-4E12E986D5CF}" dt="2023-01-23T03:23:24.763" v="5385" actId="1076"/>
          <ac:picMkLst>
            <pc:docMk/>
            <pc:sldMk cId="3450273322" sldId="440"/>
            <ac:picMk id="6" creationId="{8D24B3D5-2FA4-6434-2E4A-2829B55C775D}"/>
          </ac:picMkLst>
        </pc:picChg>
      </pc:sldChg>
      <pc:sldChg chg="add del">
        <pc:chgData name="Matthieu De Mari" userId="dfb708c9-d8dc-439f-9a3b-c772bf4a311c" providerId="ADAL" clId="{0C574F24-0842-4510-AB61-4E12E986D5CF}" dt="2023-01-23T03:24:05.464" v="5387" actId="47"/>
        <pc:sldMkLst>
          <pc:docMk/>
          <pc:sldMk cId="3180586078" sldId="441"/>
        </pc:sldMkLst>
      </pc:sldChg>
      <pc:sldChg chg="addSp delSp modSp add mod">
        <pc:chgData name="Matthieu De Mari" userId="dfb708c9-d8dc-439f-9a3b-c772bf4a311c" providerId="ADAL" clId="{0C574F24-0842-4510-AB61-4E12E986D5CF}" dt="2023-01-23T03:26:42.368" v="5574" actId="1076"/>
        <pc:sldMkLst>
          <pc:docMk/>
          <pc:sldMk cId="3866867172" sldId="441"/>
        </pc:sldMkLst>
        <pc:spChg chg="del">
          <ac:chgData name="Matthieu De Mari" userId="dfb708c9-d8dc-439f-9a3b-c772bf4a311c" providerId="ADAL" clId="{0C574F24-0842-4510-AB61-4E12E986D5CF}" dt="2023-01-23T03:25:45.207" v="5460" actId="478"/>
          <ac:spMkLst>
            <pc:docMk/>
            <pc:sldMk cId="3866867172" sldId="441"/>
            <ac:spMk id="2" creationId="{1D3B68C2-4970-4C7E-1F52-6140F374C9AD}"/>
          </ac:spMkLst>
        </pc:spChg>
        <pc:spChg chg="add del mod">
          <ac:chgData name="Matthieu De Mari" userId="dfb708c9-d8dc-439f-9a3b-c772bf4a311c" providerId="ADAL" clId="{0C574F24-0842-4510-AB61-4E12E986D5CF}" dt="2023-01-23T03:25:46.346" v="5461" actId="478"/>
          <ac:spMkLst>
            <pc:docMk/>
            <pc:sldMk cId="3866867172" sldId="441"/>
            <ac:spMk id="6" creationId="{52241ED7-BD66-ABC1-9F31-69CA42BDAE3A}"/>
          </ac:spMkLst>
        </pc:spChg>
        <pc:spChg chg="add del mod">
          <ac:chgData name="Matthieu De Mari" userId="dfb708c9-d8dc-439f-9a3b-c772bf4a311c" providerId="ADAL" clId="{0C574F24-0842-4510-AB61-4E12E986D5CF}" dt="2023-01-23T03:25:56.066" v="5465" actId="767"/>
          <ac:spMkLst>
            <pc:docMk/>
            <pc:sldMk cId="3866867172" sldId="441"/>
            <ac:spMk id="7" creationId="{B3DE0A31-AEAD-20BD-4731-178EF78FF189}"/>
          </ac:spMkLst>
        </pc:spChg>
        <pc:spChg chg="del">
          <ac:chgData name="Matthieu De Mari" userId="dfb708c9-d8dc-439f-9a3b-c772bf4a311c" providerId="ADAL" clId="{0C574F24-0842-4510-AB61-4E12E986D5CF}" dt="2023-01-23T03:25:39.098" v="5454" actId="478"/>
          <ac:spMkLst>
            <pc:docMk/>
            <pc:sldMk cId="3866867172" sldId="441"/>
            <ac:spMk id="9" creationId="{6165BBB2-AE2F-EB86-BED0-8802CFB1A498}"/>
          </ac:spMkLst>
        </pc:spChg>
        <pc:spChg chg="del mod">
          <ac:chgData name="Matthieu De Mari" userId="dfb708c9-d8dc-439f-9a3b-c772bf4a311c" providerId="ADAL" clId="{0C574F24-0842-4510-AB61-4E12E986D5CF}" dt="2023-01-23T03:25:38.428" v="5453" actId="478"/>
          <ac:spMkLst>
            <pc:docMk/>
            <pc:sldMk cId="3866867172" sldId="441"/>
            <ac:spMk id="10" creationId="{1E5AC416-64EA-9BF7-FA4A-DDDAB54809D4}"/>
          </ac:spMkLst>
        </pc:spChg>
        <pc:spChg chg="del">
          <ac:chgData name="Matthieu De Mari" userId="dfb708c9-d8dc-439f-9a3b-c772bf4a311c" providerId="ADAL" clId="{0C574F24-0842-4510-AB61-4E12E986D5CF}" dt="2023-01-23T03:25:39.388" v="5455" actId="478"/>
          <ac:spMkLst>
            <pc:docMk/>
            <pc:sldMk cId="3866867172" sldId="441"/>
            <ac:spMk id="11" creationId="{DA2785C3-6185-70A0-12A6-D99A63D185C6}"/>
          </ac:spMkLst>
        </pc:spChg>
        <pc:spChg chg="del">
          <ac:chgData name="Matthieu De Mari" userId="dfb708c9-d8dc-439f-9a3b-c772bf4a311c" providerId="ADAL" clId="{0C574F24-0842-4510-AB61-4E12E986D5CF}" dt="2023-01-23T03:25:37.767" v="5452" actId="478"/>
          <ac:spMkLst>
            <pc:docMk/>
            <pc:sldMk cId="3866867172" sldId="441"/>
            <ac:spMk id="12" creationId="{7C183724-1784-2493-4DBB-A112357F6851}"/>
          </ac:spMkLst>
        </pc:spChg>
        <pc:spChg chg="del">
          <ac:chgData name="Matthieu De Mari" userId="dfb708c9-d8dc-439f-9a3b-c772bf4a311c" providerId="ADAL" clId="{0C574F24-0842-4510-AB61-4E12E986D5CF}" dt="2023-01-23T03:25:40.198" v="5456" actId="478"/>
          <ac:spMkLst>
            <pc:docMk/>
            <pc:sldMk cId="3866867172" sldId="441"/>
            <ac:spMk id="13" creationId="{FAE76E91-B35A-D5E2-50F0-33B923A05BA2}"/>
          </ac:spMkLst>
        </pc:spChg>
        <pc:spChg chg="del mod">
          <ac:chgData name="Matthieu De Mari" userId="dfb708c9-d8dc-439f-9a3b-c772bf4a311c" providerId="ADAL" clId="{0C574F24-0842-4510-AB61-4E12E986D5CF}" dt="2023-01-23T03:25:41.462" v="5458" actId="478"/>
          <ac:spMkLst>
            <pc:docMk/>
            <pc:sldMk cId="3866867172" sldId="441"/>
            <ac:spMk id="14" creationId="{FBEDE596-BC49-CA2A-02C4-23F0AA094E2D}"/>
          </ac:spMkLst>
        </pc:spChg>
        <pc:spChg chg="add mod">
          <ac:chgData name="Matthieu De Mari" userId="dfb708c9-d8dc-439f-9a3b-c772bf4a311c" providerId="ADAL" clId="{0C574F24-0842-4510-AB61-4E12E986D5CF}" dt="2023-01-23T03:26:42.368" v="5574" actId="1076"/>
          <ac:spMkLst>
            <pc:docMk/>
            <pc:sldMk cId="3866867172" sldId="441"/>
            <ac:spMk id="15" creationId="{F2010053-3709-8C70-9238-AF7D3149AA6C}"/>
          </ac:spMkLst>
        </pc:spChg>
        <pc:picChg chg="add">
          <ac:chgData name="Matthieu De Mari" userId="dfb708c9-d8dc-439f-9a3b-c772bf4a311c" providerId="ADAL" clId="{0C574F24-0842-4510-AB61-4E12E986D5CF}" dt="2023-01-23T03:25:42.572" v="5459" actId="22"/>
          <ac:picMkLst>
            <pc:docMk/>
            <pc:sldMk cId="3866867172" sldId="441"/>
            <ac:picMk id="4" creationId="{EA1A3B35-4C52-EF50-DF43-43239424587C}"/>
          </ac:picMkLst>
        </pc:picChg>
        <pc:picChg chg="del">
          <ac:chgData name="Matthieu De Mari" userId="dfb708c9-d8dc-439f-9a3b-c772bf4a311c" providerId="ADAL" clId="{0C574F24-0842-4510-AB61-4E12E986D5CF}" dt="2023-01-23T03:25:36.754" v="5450" actId="478"/>
          <ac:picMkLst>
            <pc:docMk/>
            <pc:sldMk cId="3866867172" sldId="441"/>
            <ac:picMk id="8" creationId="{DB3B4344-19C7-806B-06F8-220DD44C2E41}"/>
          </ac:picMkLst>
        </pc:picChg>
      </pc:sldChg>
      <pc:sldChg chg="addSp delSp modSp new mod">
        <pc:chgData name="Matthieu De Mari" userId="dfb708c9-d8dc-439f-9a3b-c772bf4a311c" providerId="ADAL" clId="{0C574F24-0842-4510-AB61-4E12E986D5CF}" dt="2023-01-23T03:28:38.715" v="5801" actId="1076"/>
        <pc:sldMkLst>
          <pc:docMk/>
          <pc:sldMk cId="3346155856" sldId="442"/>
        </pc:sldMkLst>
        <pc:spChg chg="mod">
          <ac:chgData name="Matthieu De Mari" userId="dfb708c9-d8dc-439f-9a3b-c772bf4a311c" providerId="ADAL" clId="{0C574F24-0842-4510-AB61-4E12E986D5CF}" dt="2023-01-23T03:27:13.712" v="5603" actId="20577"/>
          <ac:spMkLst>
            <pc:docMk/>
            <pc:sldMk cId="3346155856" sldId="442"/>
            <ac:spMk id="2" creationId="{B3E84629-7F60-E5FD-B47D-000457F3C699}"/>
          </ac:spMkLst>
        </pc:spChg>
        <pc:spChg chg="mod">
          <ac:chgData name="Matthieu De Mari" userId="dfb708c9-d8dc-439f-9a3b-c772bf4a311c" providerId="ADAL" clId="{0C574F24-0842-4510-AB61-4E12E986D5CF}" dt="2023-01-23T03:28:15.925" v="5793" actId="20577"/>
          <ac:spMkLst>
            <pc:docMk/>
            <pc:sldMk cId="3346155856" sldId="442"/>
            <ac:spMk id="3" creationId="{9BAE63A8-7CB3-9103-18B5-4F57A6F933B5}"/>
          </ac:spMkLst>
        </pc:spChg>
        <pc:spChg chg="del">
          <ac:chgData name="Matthieu De Mari" userId="dfb708c9-d8dc-439f-9a3b-c772bf4a311c" providerId="ADAL" clId="{0C574F24-0842-4510-AB61-4E12E986D5CF}" dt="2023-01-23T03:28:21.123" v="5794" actId="478"/>
          <ac:spMkLst>
            <pc:docMk/>
            <pc:sldMk cId="3346155856" sldId="442"/>
            <ac:spMk id="4" creationId="{8AD53178-3252-1D9E-299F-F11AED4F6866}"/>
          </ac:spMkLst>
        </pc:spChg>
        <pc:spChg chg="add mod">
          <ac:chgData name="Matthieu De Mari" userId="dfb708c9-d8dc-439f-9a3b-c772bf4a311c" providerId="ADAL" clId="{0C574F24-0842-4510-AB61-4E12E986D5CF}" dt="2023-01-23T03:28:38.715" v="5801" actId="1076"/>
          <ac:spMkLst>
            <pc:docMk/>
            <pc:sldMk cId="3346155856" sldId="442"/>
            <ac:spMk id="6" creationId="{B13C0274-0B9A-AC9F-82F4-A1223D705EC1}"/>
          </ac:spMkLst>
        </pc:spChg>
        <pc:picChg chg="add mod">
          <ac:chgData name="Matthieu De Mari" userId="dfb708c9-d8dc-439f-9a3b-c772bf4a311c" providerId="ADAL" clId="{0C574F24-0842-4510-AB61-4E12E986D5CF}" dt="2023-01-23T03:28:29.126" v="5798" actId="1076"/>
          <ac:picMkLst>
            <pc:docMk/>
            <pc:sldMk cId="3346155856" sldId="442"/>
            <ac:picMk id="5" creationId="{60A8D7CD-3117-9A9E-E78F-0115D0EE6300}"/>
          </ac:picMkLst>
        </pc:picChg>
      </pc:sldChg>
      <pc:sldChg chg="delSp modSp add mod modClrScheme chgLayout">
        <pc:chgData name="Matthieu De Mari" userId="dfb708c9-d8dc-439f-9a3b-c772bf4a311c" providerId="ADAL" clId="{0C574F24-0842-4510-AB61-4E12E986D5CF}" dt="2023-01-23T03:32:02.082" v="6052" actId="207"/>
        <pc:sldMkLst>
          <pc:docMk/>
          <pc:sldMk cId="2491288640" sldId="443"/>
        </pc:sldMkLst>
        <pc:spChg chg="mod ord">
          <ac:chgData name="Matthieu De Mari" userId="dfb708c9-d8dc-439f-9a3b-c772bf4a311c" providerId="ADAL" clId="{0C574F24-0842-4510-AB61-4E12E986D5CF}" dt="2023-01-23T03:29:39.587" v="5841" actId="700"/>
          <ac:spMkLst>
            <pc:docMk/>
            <pc:sldMk cId="2491288640" sldId="443"/>
            <ac:spMk id="2" creationId="{B3E84629-7F60-E5FD-B47D-000457F3C699}"/>
          </ac:spMkLst>
        </pc:spChg>
        <pc:spChg chg="mod ord">
          <ac:chgData name="Matthieu De Mari" userId="dfb708c9-d8dc-439f-9a3b-c772bf4a311c" providerId="ADAL" clId="{0C574F24-0842-4510-AB61-4E12E986D5CF}" dt="2023-01-23T03:32:02.082" v="6052" actId="207"/>
          <ac:spMkLst>
            <pc:docMk/>
            <pc:sldMk cId="2491288640" sldId="443"/>
            <ac:spMk id="3" creationId="{9BAE63A8-7CB3-9103-18B5-4F57A6F933B5}"/>
          </ac:spMkLst>
        </pc:spChg>
        <pc:spChg chg="del mod">
          <ac:chgData name="Matthieu De Mari" userId="dfb708c9-d8dc-439f-9a3b-c772bf4a311c" providerId="ADAL" clId="{0C574F24-0842-4510-AB61-4E12E986D5CF}" dt="2023-01-23T03:28:49.963" v="5805" actId="478"/>
          <ac:spMkLst>
            <pc:docMk/>
            <pc:sldMk cId="2491288640" sldId="443"/>
            <ac:spMk id="6" creationId="{B13C0274-0B9A-AC9F-82F4-A1223D705EC1}"/>
          </ac:spMkLst>
        </pc:spChg>
        <pc:picChg chg="del">
          <ac:chgData name="Matthieu De Mari" userId="dfb708c9-d8dc-439f-9a3b-c772bf4a311c" providerId="ADAL" clId="{0C574F24-0842-4510-AB61-4E12E986D5CF}" dt="2023-01-23T03:28:48.883" v="5803" actId="478"/>
          <ac:picMkLst>
            <pc:docMk/>
            <pc:sldMk cId="2491288640" sldId="443"/>
            <ac:picMk id="5" creationId="{60A8D7CD-3117-9A9E-E78F-0115D0EE6300}"/>
          </ac:picMkLst>
        </pc:picChg>
      </pc:sldChg>
      <pc:sldChg chg="modSp add mod">
        <pc:chgData name="Matthieu De Mari" userId="dfb708c9-d8dc-439f-9a3b-c772bf4a311c" providerId="ADAL" clId="{0C574F24-0842-4510-AB61-4E12E986D5CF}" dt="2023-01-23T03:39:30.404" v="7107" actId="20577"/>
        <pc:sldMkLst>
          <pc:docMk/>
          <pc:sldMk cId="2759485571" sldId="444"/>
        </pc:sldMkLst>
        <pc:spChg chg="mod">
          <ac:chgData name="Matthieu De Mari" userId="dfb708c9-d8dc-439f-9a3b-c772bf4a311c" providerId="ADAL" clId="{0C574F24-0842-4510-AB61-4E12E986D5CF}" dt="2023-01-23T03:39:30.404" v="7107" actId="20577"/>
          <ac:spMkLst>
            <pc:docMk/>
            <pc:sldMk cId="2759485571" sldId="444"/>
            <ac:spMk id="3" creationId="{9BAE63A8-7CB3-9103-18B5-4F57A6F933B5}"/>
          </ac:spMkLst>
        </pc:spChg>
      </pc:sldChg>
      <pc:sldChg chg="addSp delSp modSp add mod ord modClrScheme chgLayout">
        <pc:chgData name="Matthieu De Mari" userId="dfb708c9-d8dc-439f-9a3b-c772bf4a311c" providerId="ADAL" clId="{0C574F24-0842-4510-AB61-4E12E986D5CF}" dt="2023-01-23T03:54:09.381" v="8177"/>
        <pc:sldMkLst>
          <pc:docMk/>
          <pc:sldMk cId="2768433902" sldId="445"/>
        </pc:sldMkLst>
        <pc:spChg chg="mod ord">
          <ac:chgData name="Matthieu De Mari" userId="dfb708c9-d8dc-439f-9a3b-c772bf4a311c" providerId="ADAL" clId="{0C574F24-0842-4510-AB61-4E12E986D5CF}" dt="2023-01-23T03:42:26.890" v="7369" actId="700"/>
          <ac:spMkLst>
            <pc:docMk/>
            <pc:sldMk cId="2768433902" sldId="445"/>
            <ac:spMk id="2" creationId="{B3E84629-7F60-E5FD-B47D-000457F3C699}"/>
          </ac:spMkLst>
        </pc:spChg>
        <pc:spChg chg="mod ord">
          <ac:chgData name="Matthieu De Mari" userId="dfb708c9-d8dc-439f-9a3b-c772bf4a311c" providerId="ADAL" clId="{0C574F24-0842-4510-AB61-4E12E986D5CF}" dt="2023-01-23T03:42:30.632" v="7371"/>
          <ac:spMkLst>
            <pc:docMk/>
            <pc:sldMk cId="2768433902" sldId="445"/>
            <ac:spMk id="3" creationId="{9BAE63A8-7CB3-9103-18B5-4F57A6F933B5}"/>
          </ac:spMkLst>
        </pc:spChg>
        <pc:spChg chg="add del mod ord">
          <ac:chgData name="Matthieu De Mari" userId="dfb708c9-d8dc-439f-9a3b-c772bf4a311c" providerId="ADAL" clId="{0C574F24-0842-4510-AB61-4E12E986D5CF}" dt="2023-01-23T03:42:32.927" v="7372" actId="478"/>
          <ac:spMkLst>
            <pc:docMk/>
            <pc:sldMk cId="2768433902" sldId="445"/>
            <ac:spMk id="4" creationId="{A313322F-EA79-5CA5-1A3C-BA2806CCEBF6}"/>
          </ac:spMkLst>
        </pc:spChg>
      </pc:sldChg>
      <pc:sldChg chg="addSp delSp modSp add mod ord modClrScheme chgLayout">
        <pc:chgData name="Matthieu De Mari" userId="dfb708c9-d8dc-439f-9a3b-c772bf4a311c" providerId="ADAL" clId="{0C574F24-0842-4510-AB61-4E12E986D5CF}" dt="2023-01-23T03:40:31.746" v="7201" actId="20577"/>
        <pc:sldMkLst>
          <pc:docMk/>
          <pc:sldMk cId="3577931092" sldId="446"/>
        </pc:sldMkLst>
        <pc:spChg chg="mod ord">
          <ac:chgData name="Matthieu De Mari" userId="dfb708c9-d8dc-439f-9a3b-c772bf4a311c" providerId="ADAL" clId="{0C574F24-0842-4510-AB61-4E12E986D5CF}" dt="2023-01-23T03:39:54.468" v="7110" actId="700"/>
          <ac:spMkLst>
            <pc:docMk/>
            <pc:sldMk cId="3577931092" sldId="446"/>
            <ac:spMk id="2" creationId="{B3E84629-7F60-E5FD-B47D-000457F3C699}"/>
          </ac:spMkLst>
        </pc:spChg>
        <pc:spChg chg="del">
          <ac:chgData name="Matthieu De Mari" userId="dfb708c9-d8dc-439f-9a3b-c772bf4a311c" providerId="ADAL" clId="{0C574F24-0842-4510-AB61-4E12E986D5CF}" dt="2023-01-23T03:35:39.489" v="6670" actId="478"/>
          <ac:spMkLst>
            <pc:docMk/>
            <pc:sldMk cId="3577931092" sldId="446"/>
            <ac:spMk id="3" creationId="{9BAE63A8-7CB3-9103-18B5-4F57A6F933B5}"/>
          </ac:spMkLst>
        </pc:spChg>
        <pc:spChg chg="add del mod">
          <ac:chgData name="Matthieu De Mari" userId="dfb708c9-d8dc-439f-9a3b-c772bf4a311c" providerId="ADAL" clId="{0C574F24-0842-4510-AB61-4E12E986D5CF}" dt="2023-01-23T03:35:41.421" v="6671" actId="478"/>
          <ac:spMkLst>
            <pc:docMk/>
            <pc:sldMk cId="3577931092" sldId="446"/>
            <ac:spMk id="5" creationId="{9FF8CA8A-E30F-327D-3B6E-0DB5DEA0572F}"/>
          </ac:spMkLst>
        </pc:spChg>
        <pc:spChg chg="add del mod ord">
          <ac:chgData name="Matthieu De Mari" userId="dfb708c9-d8dc-439f-9a3b-c772bf4a311c" providerId="ADAL" clId="{0C574F24-0842-4510-AB61-4E12E986D5CF}" dt="2023-01-23T03:39:49.776" v="7109" actId="700"/>
          <ac:spMkLst>
            <pc:docMk/>
            <pc:sldMk cId="3577931092" sldId="446"/>
            <ac:spMk id="8" creationId="{A623151B-3589-0E46-E7BE-BDAA0589B89A}"/>
          </ac:spMkLst>
        </pc:spChg>
        <pc:spChg chg="add mod ord">
          <ac:chgData name="Matthieu De Mari" userId="dfb708c9-d8dc-439f-9a3b-c772bf4a311c" providerId="ADAL" clId="{0C574F24-0842-4510-AB61-4E12E986D5CF}" dt="2023-01-23T03:40:31.746" v="7201" actId="20577"/>
          <ac:spMkLst>
            <pc:docMk/>
            <pc:sldMk cId="3577931092" sldId="446"/>
            <ac:spMk id="9" creationId="{C01F69F6-3E0F-E38F-484D-3B30241DEB79}"/>
          </ac:spMkLst>
        </pc:spChg>
        <pc:picChg chg="add mod">
          <ac:chgData name="Matthieu De Mari" userId="dfb708c9-d8dc-439f-9a3b-c772bf4a311c" providerId="ADAL" clId="{0C574F24-0842-4510-AB61-4E12E986D5CF}" dt="2023-01-23T03:40:18.803" v="7185" actId="1036"/>
          <ac:picMkLst>
            <pc:docMk/>
            <pc:sldMk cId="3577931092" sldId="446"/>
            <ac:picMk id="7" creationId="{A2077BDC-86D6-5F7D-C01A-29B9F57D8431}"/>
          </ac:picMkLst>
        </pc:picChg>
      </pc:sldChg>
      <pc:sldChg chg="addSp delSp modSp add mod">
        <pc:chgData name="Matthieu De Mari" userId="dfb708c9-d8dc-439f-9a3b-c772bf4a311c" providerId="ADAL" clId="{0C574F24-0842-4510-AB61-4E12E986D5CF}" dt="2023-01-23T03:36:08.939" v="6681" actId="478"/>
        <pc:sldMkLst>
          <pc:docMk/>
          <pc:sldMk cId="3790043621" sldId="447"/>
        </pc:sldMkLst>
        <pc:spChg chg="del">
          <ac:chgData name="Matthieu De Mari" userId="dfb708c9-d8dc-439f-9a3b-c772bf4a311c" providerId="ADAL" clId="{0C574F24-0842-4510-AB61-4E12E986D5CF}" dt="2023-01-23T03:36:07.997" v="6680" actId="478"/>
          <ac:spMkLst>
            <pc:docMk/>
            <pc:sldMk cId="3790043621" sldId="447"/>
            <ac:spMk id="2" creationId="{B3E84629-7F60-E5FD-B47D-000457F3C699}"/>
          </ac:spMkLst>
        </pc:spChg>
        <pc:spChg chg="add del mod">
          <ac:chgData name="Matthieu De Mari" userId="dfb708c9-d8dc-439f-9a3b-c772bf4a311c" providerId="ADAL" clId="{0C574F24-0842-4510-AB61-4E12E986D5CF}" dt="2023-01-23T03:36:08.939" v="6681" actId="478"/>
          <ac:spMkLst>
            <pc:docMk/>
            <pc:sldMk cId="3790043621" sldId="447"/>
            <ac:spMk id="6" creationId="{2FFAE9CD-E3F7-6F13-9F94-9E9F02BF9C3E}"/>
          </ac:spMkLst>
        </pc:spChg>
        <pc:picChg chg="add">
          <ac:chgData name="Matthieu De Mari" userId="dfb708c9-d8dc-439f-9a3b-c772bf4a311c" providerId="ADAL" clId="{0C574F24-0842-4510-AB61-4E12E986D5CF}" dt="2023-01-23T03:36:05.751" v="6679" actId="22"/>
          <ac:picMkLst>
            <pc:docMk/>
            <pc:sldMk cId="3790043621" sldId="447"/>
            <ac:picMk id="4" creationId="{13C6B1DC-B350-C577-509C-E6AD15AD34C7}"/>
          </ac:picMkLst>
        </pc:picChg>
        <pc:picChg chg="del">
          <ac:chgData name="Matthieu De Mari" userId="dfb708c9-d8dc-439f-9a3b-c772bf4a311c" providerId="ADAL" clId="{0C574F24-0842-4510-AB61-4E12E986D5CF}" dt="2023-01-23T03:36:05.429" v="6678" actId="478"/>
          <ac:picMkLst>
            <pc:docMk/>
            <pc:sldMk cId="3790043621" sldId="447"/>
            <ac:picMk id="7" creationId="{A2077BDC-86D6-5F7D-C01A-29B9F57D8431}"/>
          </ac:picMkLst>
        </pc:picChg>
      </pc:sldChg>
      <pc:sldChg chg="delSp modSp add mod ord modClrScheme chgLayout">
        <pc:chgData name="Matthieu De Mari" userId="dfb708c9-d8dc-439f-9a3b-c772bf4a311c" providerId="ADAL" clId="{0C574F24-0842-4510-AB61-4E12E986D5CF}" dt="2023-01-25T05:01:59.258" v="28912" actId="114"/>
        <pc:sldMkLst>
          <pc:docMk/>
          <pc:sldMk cId="4075916720" sldId="448"/>
        </pc:sldMkLst>
        <pc:spChg chg="mod ord">
          <ac:chgData name="Matthieu De Mari" userId="dfb708c9-d8dc-439f-9a3b-c772bf4a311c" providerId="ADAL" clId="{0C574F24-0842-4510-AB61-4E12E986D5CF}" dt="2023-01-23T03:42:41.728" v="7373" actId="700"/>
          <ac:spMkLst>
            <pc:docMk/>
            <pc:sldMk cId="4075916720" sldId="448"/>
            <ac:spMk id="2" creationId="{B3E84629-7F60-E5FD-B47D-000457F3C699}"/>
          </ac:spMkLst>
        </pc:spChg>
        <pc:spChg chg="mod ord">
          <ac:chgData name="Matthieu De Mari" userId="dfb708c9-d8dc-439f-9a3b-c772bf4a311c" providerId="ADAL" clId="{0C574F24-0842-4510-AB61-4E12E986D5CF}" dt="2023-01-25T05:01:59.258" v="28912" actId="114"/>
          <ac:spMkLst>
            <pc:docMk/>
            <pc:sldMk cId="4075916720" sldId="448"/>
            <ac:spMk id="3" creationId="{9BAE63A8-7CB3-9103-18B5-4F57A6F933B5}"/>
          </ac:spMkLst>
        </pc:spChg>
        <pc:spChg chg="del mod ord">
          <ac:chgData name="Matthieu De Mari" userId="dfb708c9-d8dc-439f-9a3b-c772bf4a311c" providerId="ADAL" clId="{0C574F24-0842-4510-AB61-4E12E986D5CF}" dt="2023-01-23T03:42:45.211" v="7375" actId="478"/>
          <ac:spMkLst>
            <pc:docMk/>
            <pc:sldMk cId="4075916720" sldId="448"/>
            <ac:spMk id="4" creationId="{A313322F-EA79-5CA5-1A3C-BA2806CCEBF6}"/>
          </ac:spMkLst>
        </pc:spChg>
      </pc:sldChg>
      <pc:sldChg chg="modSp add del mod">
        <pc:chgData name="Matthieu De Mari" userId="dfb708c9-d8dc-439f-9a3b-c772bf4a311c" providerId="ADAL" clId="{0C574F24-0842-4510-AB61-4E12E986D5CF}" dt="2023-01-23T03:50:32.893" v="7954" actId="47"/>
        <pc:sldMkLst>
          <pc:docMk/>
          <pc:sldMk cId="895647865" sldId="449"/>
        </pc:sldMkLst>
        <pc:spChg chg="mod">
          <ac:chgData name="Matthieu De Mari" userId="dfb708c9-d8dc-439f-9a3b-c772bf4a311c" providerId="ADAL" clId="{0C574F24-0842-4510-AB61-4E12E986D5CF}" dt="2023-01-23T03:47:19.586" v="7776" actId="20577"/>
          <ac:spMkLst>
            <pc:docMk/>
            <pc:sldMk cId="895647865" sldId="449"/>
            <ac:spMk id="3" creationId="{9BAE63A8-7CB3-9103-18B5-4F57A6F933B5}"/>
          </ac:spMkLst>
        </pc:spChg>
      </pc:sldChg>
      <pc:sldChg chg="addSp modSp add mod ord modClrScheme chgLayout">
        <pc:chgData name="Matthieu De Mari" userId="dfb708c9-d8dc-439f-9a3b-c772bf4a311c" providerId="ADAL" clId="{0C574F24-0842-4510-AB61-4E12E986D5CF}" dt="2023-01-25T00:38:03.302" v="23441" actId="20577"/>
        <pc:sldMkLst>
          <pc:docMk/>
          <pc:sldMk cId="3841748881" sldId="450"/>
        </pc:sldMkLst>
        <pc:spChg chg="mod ord">
          <ac:chgData name="Matthieu De Mari" userId="dfb708c9-d8dc-439f-9a3b-c772bf4a311c" providerId="ADAL" clId="{0C574F24-0842-4510-AB61-4E12E986D5CF}" dt="2023-01-23T03:47:33.845" v="7782" actId="700"/>
          <ac:spMkLst>
            <pc:docMk/>
            <pc:sldMk cId="3841748881" sldId="450"/>
            <ac:spMk id="2" creationId="{B3E84629-7F60-E5FD-B47D-000457F3C699}"/>
          </ac:spMkLst>
        </pc:spChg>
        <pc:spChg chg="mod ord">
          <ac:chgData name="Matthieu De Mari" userId="dfb708c9-d8dc-439f-9a3b-c772bf4a311c" providerId="ADAL" clId="{0C574F24-0842-4510-AB61-4E12E986D5CF}" dt="2023-01-25T00:38:03.302" v="23441" actId="20577"/>
          <ac:spMkLst>
            <pc:docMk/>
            <pc:sldMk cId="3841748881" sldId="450"/>
            <ac:spMk id="3" creationId="{9BAE63A8-7CB3-9103-18B5-4F57A6F933B5}"/>
          </ac:spMkLst>
        </pc:spChg>
        <pc:spChg chg="add mod ord">
          <ac:chgData name="Matthieu De Mari" userId="dfb708c9-d8dc-439f-9a3b-c772bf4a311c" providerId="ADAL" clId="{0C574F24-0842-4510-AB61-4E12E986D5CF}" dt="2023-01-23T03:50:23.455" v="7953" actId="14100"/>
          <ac:spMkLst>
            <pc:docMk/>
            <pc:sldMk cId="3841748881" sldId="450"/>
            <ac:spMk id="4" creationId="{C8CC4A7A-9293-F3BF-75E4-32E5E156B9BE}"/>
          </ac:spMkLst>
        </pc:spChg>
      </pc:sldChg>
      <pc:sldChg chg="new add del">
        <pc:chgData name="Matthieu De Mari" userId="dfb708c9-d8dc-439f-9a3b-c772bf4a311c" providerId="ADAL" clId="{0C574F24-0842-4510-AB61-4E12E986D5CF}" dt="2023-01-23T03:47:29.513" v="7781" actId="680"/>
        <pc:sldMkLst>
          <pc:docMk/>
          <pc:sldMk cId="2026978454" sldId="451"/>
        </pc:sldMkLst>
      </pc:sldChg>
      <pc:sldChg chg="addSp delSp modSp add mod ord modClrScheme chgLayout">
        <pc:chgData name="Matthieu De Mari" userId="dfb708c9-d8dc-439f-9a3b-c772bf4a311c" providerId="ADAL" clId="{0C574F24-0842-4510-AB61-4E12E986D5CF}" dt="2023-01-23T03:54:09.381" v="8177"/>
        <pc:sldMkLst>
          <pc:docMk/>
          <pc:sldMk cId="3619568276" sldId="451"/>
        </pc:sldMkLst>
        <pc:spChg chg="mod ord">
          <ac:chgData name="Matthieu De Mari" userId="dfb708c9-d8dc-439f-9a3b-c772bf4a311c" providerId="ADAL" clId="{0C574F24-0842-4510-AB61-4E12E986D5CF}" dt="2023-01-23T03:52:27.610" v="8124" actId="700"/>
          <ac:spMkLst>
            <pc:docMk/>
            <pc:sldMk cId="3619568276" sldId="451"/>
            <ac:spMk id="2" creationId="{B3E84629-7F60-E5FD-B47D-000457F3C699}"/>
          </ac:spMkLst>
        </pc:spChg>
        <pc:spChg chg="del">
          <ac:chgData name="Matthieu De Mari" userId="dfb708c9-d8dc-439f-9a3b-c772bf4a311c" providerId="ADAL" clId="{0C574F24-0842-4510-AB61-4E12E986D5CF}" dt="2023-01-23T03:52:04.669" v="8115" actId="478"/>
          <ac:spMkLst>
            <pc:docMk/>
            <pc:sldMk cId="3619568276" sldId="451"/>
            <ac:spMk id="3" creationId="{9BAE63A8-7CB3-9103-18B5-4F57A6F933B5}"/>
          </ac:spMkLst>
        </pc:spChg>
        <pc:spChg chg="del">
          <ac:chgData name="Matthieu De Mari" userId="dfb708c9-d8dc-439f-9a3b-c772bf4a311c" providerId="ADAL" clId="{0C574F24-0842-4510-AB61-4E12E986D5CF}" dt="2023-01-23T03:52:05.748" v="8116" actId="478"/>
          <ac:spMkLst>
            <pc:docMk/>
            <pc:sldMk cId="3619568276" sldId="451"/>
            <ac:spMk id="4" creationId="{C8CC4A7A-9293-F3BF-75E4-32E5E156B9BE}"/>
          </ac:spMkLst>
        </pc:spChg>
        <pc:spChg chg="add del mod">
          <ac:chgData name="Matthieu De Mari" userId="dfb708c9-d8dc-439f-9a3b-c772bf4a311c" providerId="ADAL" clId="{0C574F24-0842-4510-AB61-4E12E986D5CF}" dt="2023-01-23T03:52:07.510" v="8118" actId="478"/>
          <ac:spMkLst>
            <pc:docMk/>
            <pc:sldMk cId="3619568276" sldId="451"/>
            <ac:spMk id="6" creationId="{7A55C806-D84E-7A08-4242-04D3B034BD0F}"/>
          </ac:spMkLst>
        </pc:spChg>
        <pc:spChg chg="add del mod">
          <ac:chgData name="Matthieu De Mari" userId="dfb708c9-d8dc-439f-9a3b-c772bf4a311c" providerId="ADAL" clId="{0C574F24-0842-4510-AB61-4E12E986D5CF}" dt="2023-01-23T03:52:06.983" v="8117" actId="478"/>
          <ac:spMkLst>
            <pc:docMk/>
            <pc:sldMk cId="3619568276" sldId="451"/>
            <ac:spMk id="8" creationId="{01109C79-3A47-E8BA-B492-30AF9E2237B1}"/>
          </ac:spMkLst>
        </pc:spChg>
        <pc:spChg chg="add mod ord">
          <ac:chgData name="Matthieu De Mari" userId="dfb708c9-d8dc-439f-9a3b-c772bf4a311c" providerId="ADAL" clId="{0C574F24-0842-4510-AB61-4E12E986D5CF}" dt="2023-01-23T03:52:49.882" v="8165" actId="20577"/>
          <ac:spMkLst>
            <pc:docMk/>
            <pc:sldMk cId="3619568276" sldId="451"/>
            <ac:spMk id="11" creationId="{3FC4885D-D96C-48A4-C98F-2303966A0A24}"/>
          </ac:spMkLst>
        </pc:spChg>
        <pc:picChg chg="add mod">
          <ac:chgData name="Matthieu De Mari" userId="dfb708c9-d8dc-439f-9a3b-c772bf4a311c" providerId="ADAL" clId="{0C574F24-0842-4510-AB61-4E12E986D5CF}" dt="2023-01-23T03:52:36.814" v="8128" actId="1076"/>
          <ac:picMkLst>
            <pc:docMk/>
            <pc:sldMk cId="3619568276" sldId="451"/>
            <ac:picMk id="10" creationId="{E886BF40-48AE-4447-9AED-733BFDD5F927}"/>
          </ac:picMkLst>
        </pc:picChg>
      </pc:sldChg>
      <pc:sldChg chg="addSp delSp modSp add del mod">
        <pc:chgData name="Matthieu De Mari" userId="dfb708c9-d8dc-439f-9a3b-c772bf4a311c" providerId="ADAL" clId="{0C574F24-0842-4510-AB61-4E12E986D5CF}" dt="2023-01-23T03:51:25.078" v="8113" actId="47"/>
        <pc:sldMkLst>
          <pc:docMk/>
          <pc:sldMk cId="3794074944" sldId="451"/>
        </pc:sldMkLst>
        <pc:spChg chg="mod">
          <ac:chgData name="Matthieu De Mari" userId="dfb708c9-d8dc-439f-9a3b-c772bf4a311c" providerId="ADAL" clId="{0C574F24-0842-4510-AB61-4E12E986D5CF}" dt="2023-01-23T03:50:44.661" v="7956" actId="207"/>
          <ac:spMkLst>
            <pc:docMk/>
            <pc:sldMk cId="3794074944" sldId="451"/>
            <ac:spMk id="3" creationId="{9BAE63A8-7CB3-9103-18B5-4F57A6F933B5}"/>
          </ac:spMkLst>
        </pc:spChg>
        <pc:spChg chg="mod">
          <ac:chgData name="Matthieu De Mari" userId="dfb708c9-d8dc-439f-9a3b-c772bf4a311c" providerId="ADAL" clId="{0C574F24-0842-4510-AB61-4E12E986D5CF}" dt="2023-01-23T03:50:46.659" v="7957" actId="207"/>
          <ac:spMkLst>
            <pc:docMk/>
            <pc:sldMk cId="3794074944" sldId="451"/>
            <ac:spMk id="4" creationId="{C8CC4A7A-9293-F3BF-75E4-32E5E156B9BE}"/>
          </ac:spMkLst>
        </pc:spChg>
        <pc:spChg chg="add del mod">
          <ac:chgData name="Matthieu De Mari" userId="dfb708c9-d8dc-439f-9a3b-c772bf4a311c" providerId="ADAL" clId="{0C574F24-0842-4510-AB61-4E12E986D5CF}" dt="2023-01-23T03:51:23.885" v="8112" actId="478"/>
          <ac:spMkLst>
            <pc:docMk/>
            <pc:sldMk cId="3794074944" sldId="451"/>
            <ac:spMk id="5" creationId="{EF7393F3-ABB4-EAE2-E06F-CDFC2924AB3F}"/>
          </ac:spMkLst>
        </pc:spChg>
      </pc:sldChg>
      <pc:sldChg chg="addSp delSp modSp add mod ord">
        <pc:chgData name="Matthieu De Mari" userId="dfb708c9-d8dc-439f-9a3b-c772bf4a311c" providerId="ADAL" clId="{0C574F24-0842-4510-AB61-4E12E986D5CF}" dt="2023-01-23T03:54:09.381" v="8177"/>
        <pc:sldMkLst>
          <pc:docMk/>
          <pc:sldMk cId="2381061189" sldId="452"/>
        </pc:sldMkLst>
        <pc:spChg chg="del">
          <ac:chgData name="Matthieu De Mari" userId="dfb708c9-d8dc-439f-9a3b-c772bf4a311c" providerId="ADAL" clId="{0C574F24-0842-4510-AB61-4E12E986D5CF}" dt="2023-01-23T03:53:07.835" v="8170" actId="478"/>
          <ac:spMkLst>
            <pc:docMk/>
            <pc:sldMk cId="2381061189" sldId="452"/>
            <ac:spMk id="2" creationId="{B3E84629-7F60-E5FD-B47D-000457F3C699}"/>
          </ac:spMkLst>
        </pc:spChg>
        <pc:spChg chg="add del mod">
          <ac:chgData name="Matthieu De Mari" userId="dfb708c9-d8dc-439f-9a3b-c772bf4a311c" providerId="ADAL" clId="{0C574F24-0842-4510-AB61-4E12E986D5CF}" dt="2023-01-23T03:53:05.897" v="8168" actId="478"/>
          <ac:spMkLst>
            <pc:docMk/>
            <pc:sldMk cId="2381061189" sldId="452"/>
            <ac:spMk id="4" creationId="{5F15D99E-F4F5-69CE-67C1-56A6E4D8CCDE}"/>
          </ac:spMkLst>
        </pc:spChg>
        <pc:spChg chg="add del mod">
          <ac:chgData name="Matthieu De Mari" userId="dfb708c9-d8dc-439f-9a3b-c772bf4a311c" providerId="ADAL" clId="{0C574F24-0842-4510-AB61-4E12E986D5CF}" dt="2023-01-23T03:53:08.890" v="8171" actId="478"/>
          <ac:spMkLst>
            <pc:docMk/>
            <pc:sldMk cId="2381061189" sldId="452"/>
            <ac:spMk id="6" creationId="{9DEF4B2F-7C75-925A-4607-3EB88396FB07}"/>
          </ac:spMkLst>
        </pc:spChg>
        <pc:spChg chg="del">
          <ac:chgData name="Matthieu De Mari" userId="dfb708c9-d8dc-439f-9a3b-c772bf4a311c" providerId="ADAL" clId="{0C574F24-0842-4510-AB61-4E12E986D5CF}" dt="2023-01-23T03:53:04.819" v="8167" actId="478"/>
          <ac:spMkLst>
            <pc:docMk/>
            <pc:sldMk cId="2381061189" sldId="452"/>
            <ac:spMk id="11" creationId="{3FC4885D-D96C-48A4-C98F-2303966A0A24}"/>
          </ac:spMkLst>
        </pc:spChg>
        <pc:picChg chg="add">
          <ac:chgData name="Matthieu De Mari" userId="dfb708c9-d8dc-439f-9a3b-c772bf4a311c" providerId="ADAL" clId="{0C574F24-0842-4510-AB61-4E12E986D5CF}" dt="2023-01-23T03:53:29.530" v="8172" actId="22"/>
          <ac:picMkLst>
            <pc:docMk/>
            <pc:sldMk cId="2381061189" sldId="452"/>
            <ac:picMk id="8" creationId="{AC04D3AE-6054-5962-9876-6BD5F58DC386}"/>
          </ac:picMkLst>
        </pc:picChg>
        <pc:picChg chg="del">
          <ac:chgData name="Matthieu De Mari" userId="dfb708c9-d8dc-439f-9a3b-c772bf4a311c" providerId="ADAL" clId="{0C574F24-0842-4510-AB61-4E12E986D5CF}" dt="2023-01-23T03:53:06.459" v="8169" actId="478"/>
          <ac:picMkLst>
            <pc:docMk/>
            <pc:sldMk cId="2381061189" sldId="452"/>
            <ac:picMk id="10" creationId="{E886BF40-48AE-4447-9AED-733BFDD5F927}"/>
          </ac:picMkLst>
        </pc:picChg>
      </pc:sldChg>
      <pc:sldChg chg="modSp new mod">
        <pc:chgData name="Matthieu De Mari" userId="dfb708c9-d8dc-439f-9a3b-c772bf4a311c" providerId="ADAL" clId="{0C574F24-0842-4510-AB61-4E12E986D5CF}" dt="2023-01-23T06:11:30.672" v="8599" actId="20577"/>
        <pc:sldMkLst>
          <pc:docMk/>
          <pc:sldMk cId="165841853" sldId="453"/>
        </pc:sldMkLst>
        <pc:spChg chg="mod">
          <ac:chgData name="Matthieu De Mari" userId="dfb708c9-d8dc-439f-9a3b-c772bf4a311c" providerId="ADAL" clId="{0C574F24-0842-4510-AB61-4E12E986D5CF}" dt="2023-01-23T06:11:30.672" v="8599" actId="20577"/>
          <ac:spMkLst>
            <pc:docMk/>
            <pc:sldMk cId="165841853" sldId="453"/>
            <ac:spMk id="2" creationId="{5052475A-1D2B-A371-BBF5-4CF58182D2F1}"/>
          </ac:spMkLst>
        </pc:spChg>
        <pc:spChg chg="mod">
          <ac:chgData name="Matthieu De Mari" userId="dfb708c9-d8dc-439f-9a3b-c772bf4a311c" providerId="ADAL" clId="{0C574F24-0842-4510-AB61-4E12E986D5CF}" dt="2023-01-23T06:11:19.651" v="8598" actId="20577"/>
          <ac:spMkLst>
            <pc:docMk/>
            <pc:sldMk cId="165841853" sldId="453"/>
            <ac:spMk id="3" creationId="{D9B07062-8C65-24A8-A029-407C69D7BDA2}"/>
          </ac:spMkLst>
        </pc:spChg>
      </pc:sldChg>
      <pc:sldChg chg="addSp delSp modSp new mod">
        <pc:chgData name="Matthieu De Mari" userId="dfb708c9-d8dc-439f-9a3b-c772bf4a311c" providerId="ADAL" clId="{0C574F24-0842-4510-AB61-4E12E986D5CF}" dt="2023-01-23T05:52:08.796" v="8199"/>
        <pc:sldMkLst>
          <pc:docMk/>
          <pc:sldMk cId="3242752244" sldId="454"/>
        </pc:sldMkLst>
        <pc:spChg chg="mod">
          <ac:chgData name="Matthieu De Mari" userId="dfb708c9-d8dc-439f-9a3b-c772bf4a311c" providerId="ADAL" clId="{0C574F24-0842-4510-AB61-4E12E986D5CF}" dt="2023-01-23T05:52:08.796" v="8199"/>
          <ac:spMkLst>
            <pc:docMk/>
            <pc:sldMk cId="3242752244" sldId="454"/>
            <ac:spMk id="2" creationId="{9C1FBA83-A3EC-9C19-4AEA-1F0822DB3EE9}"/>
          </ac:spMkLst>
        </pc:spChg>
        <pc:spChg chg="del">
          <ac:chgData name="Matthieu De Mari" userId="dfb708c9-d8dc-439f-9a3b-c772bf4a311c" providerId="ADAL" clId="{0C574F24-0842-4510-AB61-4E12E986D5CF}" dt="2023-01-23T05:51:52.661" v="8181" actId="478"/>
          <ac:spMkLst>
            <pc:docMk/>
            <pc:sldMk cId="3242752244" sldId="454"/>
            <ac:spMk id="3" creationId="{9D260B4D-123A-1E23-FB8C-098AEF616AA4}"/>
          </ac:spMkLst>
        </pc:spChg>
        <pc:picChg chg="add del mod">
          <ac:chgData name="Matthieu De Mari" userId="dfb708c9-d8dc-439f-9a3b-c772bf4a311c" providerId="ADAL" clId="{0C574F24-0842-4510-AB61-4E12E986D5CF}" dt="2023-01-23T05:51:56.210" v="8186"/>
          <ac:picMkLst>
            <pc:docMk/>
            <pc:sldMk cId="3242752244" sldId="454"/>
            <ac:picMk id="5" creationId="{CC7B2C33-3F4E-A8BC-437C-5E479D015A76}"/>
          </ac:picMkLst>
        </pc:picChg>
        <pc:picChg chg="add mod">
          <ac:chgData name="Matthieu De Mari" userId="dfb708c9-d8dc-439f-9a3b-c772bf4a311c" providerId="ADAL" clId="{0C574F24-0842-4510-AB61-4E12E986D5CF}" dt="2023-01-23T05:52:04.136" v="8198" actId="1076"/>
          <ac:picMkLst>
            <pc:docMk/>
            <pc:sldMk cId="3242752244" sldId="454"/>
            <ac:picMk id="7" creationId="{96D948C2-751D-5DF2-0C7E-640C9E5CA4E1}"/>
          </ac:picMkLst>
        </pc:picChg>
      </pc:sldChg>
      <pc:sldChg chg="addSp delSp modSp new mod modClrScheme chgLayout">
        <pc:chgData name="Matthieu De Mari" userId="dfb708c9-d8dc-439f-9a3b-c772bf4a311c" providerId="ADAL" clId="{0C574F24-0842-4510-AB61-4E12E986D5CF}" dt="2023-01-23T06:18:13.995" v="8964" actId="14100"/>
        <pc:sldMkLst>
          <pc:docMk/>
          <pc:sldMk cId="183351426" sldId="455"/>
        </pc:sldMkLst>
        <pc:spChg chg="mod ord">
          <ac:chgData name="Matthieu De Mari" userId="dfb708c9-d8dc-439f-9a3b-c772bf4a311c" providerId="ADAL" clId="{0C574F24-0842-4510-AB61-4E12E986D5CF}" dt="2023-01-23T06:12:27.839" v="8662" actId="700"/>
          <ac:spMkLst>
            <pc:docMk/>
            <pc:sldMk cId="183351426" sldId="455"/>
            <ac:spMk id="2" creationId="{9150BE4C-272B-C03E-DD88-7571A261CA82}"/>
          </ac:spMkLst>
        </pc:spChg>
        <pc:spChg chg="mod ord">
          <ac:chgData name="Matthieu De Mari" userId="dfb708c9-d8dc-439f-9a3b-c772bf4a311c" providerId="ADAL" clId="{0C574F24-0842-4510-AB61-4E12E986D5CF}" dt="2023-01-23T06:14:52.342" v="8892" actId="20577"/>
          <ac:spMkLst>
            <pc:docMk/>
            <pc:sldMk cId="183351426" sldId="455"/>
            <ac:spMk id="3" creationId="{D4388233-A388-8683-C544-050DFB799AF8}"/>
          </ac:spMkLst>
        </pc:spChg>
        <pc:spChg chg="add del mod ord">
          <ac:chgData name="Matthieu De Mari" userId="dfb708c9-d8dc-439f-9a3b-c772bf4a311c" providerId="ADAL" clId="{0C574F24-0842-4510-AB61-4E12E986D5CF}" dt="2023-01-23T06:15:03.203" v="8894" actId="478"/>
          <ac:spMkLst>
            <pc:docMk/>
            <pc:sldMk cId="183351426" sldId="455"/>
            <ac:spMk id="4" creationId="{ADB51212-91C2-7F91-BA3D-6836564C1BC7}"/>
          </ac:spMkLst>
        </pc:spChg>
        <pc:spChg chg="add del mod">
          <ac:chgData name="Matthieu De Mari" userId="dfb708c9-d8dc-439f-9a3b-c772bf4a311c" providerId="ADAL" clId="{0C574F24-0842-4510-AB61-4E12E986D5CF}" dt="2023-01-23T06:15:04.109" v="8895" actId="478"/>
          <ac:spMkLst>
            <pc:docMk/>
            <pc:sldMk cId="183351426" sldId="455"/>
            <ac:spMk id="6" creationId="{7128174F-76E0-42C2-2044-C860C5A14C81}"/>
          </ac:spMkLst>
        </pc:spChg>
        <pc:spChg chg="add mod">
          <ac:chgData name="Matthieu De Mari" userId="dfb708c9-d8dc-439f-9a3b-c772bf4a311c" providerId="ADAL" clId="{0C574F24-0842-4510-AB61-4E12E986D5CF}" dt="2023-01-23T06:18:13.995" v="8964" actId="14100"/>
          <ac:spMkLst>
            <pc:docMk/>
            <pc:sldMk cId="183351426" sldId="455"/>
            <ac:spMk id="9" creationId="{0BB1C582-47CF-4AFA-EA8B-86B2941D6F9A}"/>
          </ac:spMkLst>
        </pc:spChg>
        <pc:picChg chg="add mod modCrop">
          <ac:chgData name="Matthieu De Mari" userId="dfb708c9-d8dc-439f-9a3b-c772bf4a311c" providerId="ADAL" clId="{0C574F24-0842-4510-AB61-4E12E986D5CF}" dt="2023-01-23T06:15:52.543" v="8907" actId="1076"/>
          <ac:picMkLst>
            <pc:docMk/>
            <pc:sldMk cId="183351426" sldId="455"/>
            <ac:picMk id="8" creationId="{B29F6DF0-27F6-C63D-18AE-44293D1822A1}"/>
          </ac:picMkLst>
        </pc:picChg>
      </pc:sldChg>
      <pc:sldChg chg="add">
        <pc:chgData name="Matthieu De Mari" userId="dfb708c9-d8dc-439f-9a3b-c772bf4a311c" providerId="ADAL" clId="{0C574F24-0842-4510-AB61-4E12E986D5CF}" dt="2023-01-23T06:14:59" v="8893" actId="2890"/>
        <pc:sldMkLst>
          <pc:docMk/>
          <pc:sldMk cId="2001651259" sldId="456"/>
        </pc:sldMkLst>
      </pc:sldChg>
      <pc:sldChg chg="addSp delSp modSp new mod modClrScheme chgLayout">
        <pc:chgData name="Matthieu De Mari" userId="dfb708c9-d8dc-439f-9a3b-c772bf4a311c" providerId="ADAL" clId="{0C574F24-0842-4510-AB61-4E12E986D5CF}" dt="2023-01-23T06:52:58.186" v="12212" actId="20577"/>
        <pc:sldMkLst>
          <pc:docMk/>
          <pc:sldMk cId="1834604519" sldId="457"/>
        </pc:sldMkLst>
        <pc:spChg chg="mod ord">
          <ac:chgData name="Matthieu De Mari" userId="dfb708c9-d8dc-439f-9a3b-c772bf4a311c" providerId="ADAL" clId="{0C574F24-0842-4510-AB61-4E12E986D5CF}" dt="2023-01-23T06:23:58.977" v="9348" actId="700"/>
          <ac:spMkLst>
            <pc:docMk/>
            <pc:sldMk cId="1834604519" sldId="457"/>
            <ac:spMk id="2" creationId="{5BAB0C19-90C2-8B32-3357-7B5D99021CCF}"/>
          </ac:spMkLst>
        </pc:spChg>
        <pc:spChg chg="mod ord">
          <ac:chgData name="Matthieu De Mari" userId="dfb708c9-d8dc-439f-9a3b-c772bf4a311c" providerId="ADAL" clId="{0C574F24-0842-4510-AB61-4E12E986D5CF}" dt="2023-01-23T06:52:58.186" v="12212" actId="20577"/>
          <ac:spMkLst>
            <pc:docMk/>
            <pc:sldMk cId="1834604519" sldId="457"/>
            <ac:spMk id="3" creationId="{593B45AA-E77B-DA7C-3867-37E7BBE08437}"/>
          </ac:spMkLst>
        </pc:spChg>
        <pc:spChg chg="del mod">
          <ac:chgData name="Matthieu De Mari" userId="dfb708c9-d8dc-439f-9a3b-c772bf4a311c" providerId="ADAL" clId="{0C574F24-0842-4510-AB61-4E12E986D5CF}" dt="2023-01-23T06:23:52.259" v="9344" actId="478"/>
          <ac:spMkLst>
            <pc:docMk/>
            <pc:sldMk cId="1834604519" sldId="457"/>
            <ac:spMk id="4" creationId="{D6FC8E3E-422C-DDA8-8AEA-BAC629653399}"/>
          </ac:spMkLst>
        </pc:spChg>
        <pc:spChg chg="add del mod">
          <ac:chgData name="Matthieu De Mari" userId="dfb708c9-d8dc-439f-9a3b-c772bf4a311c" providerId="ADAL" clId="{0C574F24-0842-4510-AB61-4E12E986D5CF}" dt="2023-01-23T06:23:53.497" v="9345" actId="478"/>
          <ac:spMkLst>
            <pc:docMk/>
            <pc:sldMk cId="1834604519" sldId="457"/>
            <ac:spMk id="6" creationId="{E8082361-A7B5-8978-B19E-2D1A1D8BAD30}"/>
          </ac:spMkLst>
        </pc:spChg>
      </pc:sldChg>
      <pc:sldChg chg="modSp new del mod">
        <pc:chgData name="Matthieu De Mari" userId="dfb708c9-d8dc-439f-9a3b-c772bf4a311c" providerId="ADAL" clId="{0C574F24-0842-4510-AB61-4E12E986D5CF}" dt="2023-01-23T06:18:43.314" v="9014" actId="47"/>
        <pc:sldMkLst>
          <pc:docMk/>
          <pc:sldMk cId="505993714" sldId="458"/>
        </pc:sldMkLst>
        <pc:spChg chg="mod">
          <ac:chgData name="Matthieu De Mari" userId="dfb708c9-d8dc-439f-9a3b-c772bf4a311c" providerId="ADAL" clId="{0C574F24-0842-4510-AB61-4E12E986D5CF}" dt="2023-01-23T06:18:39.102" v="9013" actId="20577"/>
          <ac:spMkLst>
            <pc:docMk/>
            <pc:sldMk cId="505993714" sldId="458"/>
            <ac:spMk id="2" creationId="{268DB862-89EC-FFED-6698-60F542582FA4}"/>
          </ac:spMkLst>
        </pc:spChg>
      </pc:sldChg>
      <pc:sldChg chg="addSp delSp modSp add mod modClrScheme chgLayout">
        <pc:chgData name="Matthieu De Mari" userId="dfb708c9-d8dc-439f-9a3b-c772bf4a311c" providerId="ADAL" clId="{0C574F24-0842-4510-AB61-4E12E986D5CF}" dt="2023-01-23T06:53:23.335" v="12216" actId="20577"/>
        <pc:sldMkLst>
          <pc:docMk/>
          <pc:sldMk cId="2488746483" sldId="458"/>
        </pc:sldMkLst>
        <pc:spChg chg="mod ord">
          <ac:chgData name="Matthieu De Mari" userId="dfb708c9-d8dc-439f-9a3b-c772bf4a311c" providerId="ADAL" clId="{0C574F24-0842-4510-AB61-4E12E986D5CF}" dt="2023-01-23T06:24:26.658" v="9377" actId="700"/>
          <ac:spMkLst>
            <pc:docMk/>
            <pc:sldMk cId="2488746483" sldId="458"/>
            <ac:spMk id="2" creationId="{5BAB0C19-90C2-8B32-3357-7B5D99021CCF}"/>
          </ac:spMkLst>
        </pc:spChg>
        <pc:spChg chg="del">
          <ac:chgData name="Matthieu De Mari" userId="dfb708c9-d8dc-439f-9a3b-c772bf4a311c" providerId="ADAL" clId="{0C574F24-0842-4510-AB61-4E12E986D5CF}" dt="2023-01-23T06:23:55.607" v="9346" actId="478"/>
          <ac:spMkLst>
            <pc:docMk/>
            <pc:sldMk cId="2488746483" sldId="458"/>
            <ac:spMk id="3" creationId="{593B45AA-E77B-DA7C-3867-37E7BBE08437}"/>
          </ac:spMkLst>
        </pc:spChg>
        <pc:spChg chg="mod ord">
          <ac:chgData name="Matthieu De Mari" userId="dfb708c9-d8dc-439f-9a3b-c772bf4a311c" providerId="ADAL" clId="{0C574F24-0842-4510-AB61-4E12E986D5CF}" dt="2023-01-23T06:53:23.335" v="12216" actId="20577"/>
          <ac:spMkLst>
            <pc:docMk/>
            <pc:sldMk cId="2488746483" sldId="458"/>
            <ac:spMk id="4" creationId="{D6FC8E3E-422C-DDA8-8AEA-BAC629653399}"/>
          </ac:spMkLst>
        </pc:spChg>
        <pc:spChg chg="add del mod">
          <ac:chgData name="Matthieu De Mari" userId="dfb708c9-d8dc-439f-9a3b-c772bf4a311c" providerId="ADAL" clId="{0C574F24-0842-4510-AB61-4E12E986D5CF}" dt="2023-01-23T06:23:56.100" v="9347" actId="478"/>
          <ac:spMkLst>
            <pc:docMk/>
            <pc:sldMk cId="2488746483" sldId="458"/>
            <ac:spMk id="6" creationId="{1474C490-F621-3FD7-E166-651105EFBB39}"/>
          </ac:spMkLst>
        </pc:spChg>
      </pc:sldChg>
      <pc:sldChg chg="addSp delSp modSp add mod">
        <pc:chgData name="Matthieu De Mari" userId="dfb708c9-d8dc-439f-9a3b-c772bf4a311c" providerId="ADAL" clId="{0C574F24-0842-4510-AB61-4E12E986D5CF}" dt="2023-01-23T06:27:38.356" v="9573" actId="113"/>
        <pc:sldMkLst>
          <pc:docMk/>
          <pc:sldMk cId="2483381568" sldId="459"/>
        </pc:sldMkLst>
        <pc:spChg chg="add del">
          <ac:chgData name="Matthieu De Mari" userId="dfb708c9-d8dc-439f-9a3b-c772bf4a311c" providerId="ADAL" clId="{0C574F24-0842-4510-AB61-4E12E986D5CF}" dt="2023-01-23T06:27:27.017" v="9567"/>
          <ac:spMkLst>
            <pc:docMk/>
            <pc:sldMk cId="2483381568" sldId="459"/>
            <ac:spMk id="3" creationId="{252FA511-E40F-B7A3-66EF-EBD64CDB66AF}"/>
          </ac:spMkLst>
        </pc:spChg>
        <pc:spChg chg="mod">
          <ac:chgData name="Matthieu De Mari" userId="dfb708c9-d8dc-439f-9a3b-c772bf4a311c" providerId="ADAL" clId="{0C574F24-0842-4510-AB61-4E12E986D5CF}" dt="2023-01-23T06:27:38.356" v="9573" actId="113"/>
          <ac:spMkLst>
            <pc:docMk/>
            <pc:sldMk cId="2483381568" sldId="459"/>
            <ac:spMk id="4" creationId="{D6FC8E3E-422C-DDA8-8AEA-BAC629653399}"/>
          </ac:spMkLst>
        </pc:spChg>
      </pc:sldChg>
      <pc:sldChg chg="modSp add mod">
        <pc:chgData name="Matthieu De Mari" userId="dfb708c9-d8dc-439f-9a3b-c772bf4a311c" providerId="ADAL" clId="{0C574F24-0842-4510-AB61-4E12E986D5CF}" dt="2023-01-23T06:30:29.924" v="10214" actId="113"/>
        <pc:sldMkLst>
          <pc:docMk/>
          <pc:sldMk cId="3208006571" sldId="460"/>
        </pc:sldMkLst>
        <pc:spChg chg="mod">
          <ac:chgData name="Matthieu De Mari" userId="dfb708c9-d8dc-439f-9a3b-c772bf4a311c" providerId="ADAL" clId="{0C574F24-0842-4510-AB61-4E12E986D5CF}" dt="2023-01-23T06:30:29.924" v="10214" actId="113"/>
          <ac:spMkLst>
            <pc:docMk/>
            <pc:sldMk cId="3208006571" sldId="460"/>
            <ac:spMk id="4" creationId="{D6FC8E3E-422C-DDA8-8AEA-BAC629653399}"/>
          </ac:spMkLst>
        </pc:spChg>
      </pc:sldChg>
      <pc:sldChg chg="addSp delSp modSp add mod">
        <pc:chgData name="Matthieu De Mari" userId="dfb708c9-d8dc-439f-9a3b-c772bf4a311c" providerId="ADAL" clId="{0C574F24-0842-4510-AB61-4E12E986D5CF}" dt="2023-01-23T06:32:10.170" v="10270" actId="1076"/>
        <pc:sldMkLst>
          <pc:docMk/>
          <pc:sldMk cId="514593430" sldId="461"/>
        </pc:sldMkLst>
        <pc:spChg chg="del">
          <ac:chgData name="Matthieu De Mari" userId="dfb708c9-d8dc-439f-9a3b-c772bf4a311c" providerId="ADAL" clId="{0C574F24-0842-4510-AB61-4E12E986D5CF}" dt="2023-01-23T06:31:06.765" v="10219" actId="478"/>
          <ac:spMkLst>
            <pc:docMk/>
            <pc:sldMk cId="514593430" sldId="461"/>
            <ac:spMk id="2" creationId="{5BAB0C19-90C2-8B32-3357-7B5D99021CCF}"/>
          </ac:spMkLst>
        </pc:spChg>
        <pc:spChg chg="del">
          <ac:chgData name="Matthieu De Mari" userId="dfb708c9-d8dc-439f-9a3b-c772bf4a311c" providerId="ADAL" clId="{0C574F24-0842-4510-AB61-4E12E986D5CF}" dt="2023-01-23T06:30:45.648" v="10216" actId="478"/>
          <ac:spMkLst>
            <pc:docMk/>
            <pc:sldMk cId="514593430" sldId="461"/>
            <ac:spMk id="4" creationId="{D6FC8E3E-422C-DDA8-8AEA-BAC629653399}"/>
          </ac:spMkLst>
        </pc:spChg>
        <pc:spChg chg="add del mod">
          <ac:chgData name="Matthieu De Mari" userId="dfb708c9-d8dc-439f-9a3b-c772bf4a311c" providerId="ADAL" clId="{0C574F24-0842-4510-AB61-4E12E986D5CF}" dt="2023-01-23T06:30:46.771" v="10217" actId="478"/>
          <ac:spMkLst>
            <pc:docMk/>
            <pc:sldMk cId="514593430" sldId="461"/>
            <ac:spMk id="5" creationId="{EF2E3817-E35F-3D10-6B6C-605683AB7D41}"/>
          </ac:spMkLst>
        </pc:spChg>
        <pc:spChg chg="add del mod">
          <ac:chgData name="Matthieu De Mari" userId="dfb708c9-d8dc-439f-9a3b-c772bf4a311c" providerId="ADAL" clId="{0C574F24-0842-4510-AB61-4E12E986D5CF}" dt="2023-01-23T06:31:07.381" v="10220" actId="478"/>
          <ac:spMkLst>
            <pc:docMk/>
            <pc:sldMk cId="514593430" sldId="461"/>
            <ac:spMk id="9" creationId="{F7F9E65F-F2BD-0074-3629-DC42AAB2F13F}"/>
          </ac:spMkLst>
        </pc:spChg>
        <pc:spChg chg="add mod">
          <ac:chgData name="Matthieu De Mari" userId="dfb708c9-d8dc-439f-9a3b-c772bf4a311c" providerId="ADAL" clId="{0C574F24-0842-4510-AB61-4E12E986D5CF}" dt="2023-01-23T06:31:44.574" v="10231" actId="1036"/>
          <ac:spMkLst>
            <pc:docMk/>
            <pc:sldMk cId="514593430" sldId="461"/>
            <ac:spMk id="10" creationId="{7C7C0750-C98E-E090-7550-A0818F035E30}"/>
          </ac:spMkLst>
        </pc:spChg>
        <pc:spChg chg="add mod">
          <ac:chgData name="Matthieu De Mari" userId="dfb708c9-d8dc-439f-9a3b-c772bf4a311c" providerId="ADAL" clId="{0C574F24-0842-4510-AB61-4E12E986D5CF}" dt="2023-01-23T06:32:10.170" v="10270" actId="1076"/>
          <ac:spMkLst>
            <pc:docMk/>
            <pc:sldMk cId="514593430" sldId="461"/>
            <ac:spMk id="11" creationId="{FC3B1AF6-3090-2218-738E-B02F4E0E9B29}"/>
          </ac:spMkLst>
        </pc:spChg>
        <pc:picChg chg="add mod">
          <ac:chgData name="Matthieu De Mari" userId="dfb708c9-d8dc-439f-9a3b-c772bf4a311c" providerId="ADAL" clId="{0C574F24-0842-4510-AB61-4E12E986D5CF}" dt="2023-01-23T06:31:09.070" v="10221" actId="1076"/>
          <ac:picMkLst>
            <pc:docMk/>
            <pc:sldMk cId="514593430" sldId="461"/>
            <ac:picMk id="7" creationId="{D7E91604-7848-5FE4-F070-8FDF1915E232}"/>
          </ac:picMkLst>
        </pc:picChg>
      </pc:sldChg>
      <pc:sldChg chg="modSp add mod">
        <pc:chgData name="Matthieu De Mari" userId="dfb708c9-d8dc-439f-9a3b-c772bf4a311c" providerId="ADAL" clId="{0C574F24-0842-4510-AB61-4E12E986D5CF}" dt="2023-01-23T06:32:29.399" v="10326" actId="1036"/>
        <pc:sldMkLst>
          <pc:docMk/>
          <pc:sldMk cId="505263223" sldId="462"/>
        </pc:sldMkLst>
        <pc:spChg chg="mod">
          <ac:chgData name="Matthieu De Mari" userId="dfb708c9-d8dc-439f-9a3b-c772bf4a311c" providerId="ADAL" clId="{0C574F24-0842-4510-AB61-4E12E986D5CF}" dt="2023-01-23T06:32:29.399" v="10326" actId="1036"/>
          <ac:spMkLst>
            <pc:docMk/>
            <pc:sldMk cId="505263223" sldId="462"/>
            <ac:spMk id="10" creationId="{7C7C0750-C98E-E090-7550-A0818F035E30}"/>
          </ac:spMkLst>
        </pc:spChg>
        <pc:spChg chg="mod">
          <ac:chgData name="Matthieu De Mari" userId="dfb708c9-d8dc-439f-9a3b-c772bf4a311c" providerId="ADAL" clId="{0C574F24-0842-4510-AB61-4E12E986D5CF}" dt="2023-01-23T06:32:25.974" v="10325" actId="20577"/>
          <ac:spMkLst>
            <pc:docMk/>
            <pc:sldMk cId="505263223" sldId="462"/>
            <ac:spMk id="11" creationId="{FC3B1AF6-3090-2218-738E-B02F4E0E9B29}"/>
          </ac:spMkLst>
        </pc:spChg>
      </pc:sldChg>
      <pc:sldChg chg="addSp modSp add mod">
        <pc:chgData name="Matthieu De Mari" userId="dfb708c9-d8dc-439f-9a3b-c772bf4a311c" providerId="ADAL" clId="{0C574F24-0842-4510-AB61-4E12E986D5CF}" dt="2023-01-23T06:33:36.635" v="10431" actId="14100"/>
        <pc:sldMkLst>
          <pc:docMk/>
          <pc:sldMk cId="1454093558" sldId="463"/>
        </pc:sldMkLst>
        <pc:spChg chg="add mod">
          <ac:chgData name="Matthieu De Mari" userId="dfb708c9-d8dc-439f-9a3b-c772bf4a311c" providerId="ADAL" clId="{0C574F24-0842-4510-AB61-4E12E986D5CF}" dt="2023-01-23T06:33:24.377" v="10428" actId="14100"/>
          <ac:spMkLst>
            <pc:docMk/>
            <pc:sldMk cId="1454093558" sldId="463"/>
            <ac:spMk id="2" creationId="{29618B4C-3D7E-4A8D-719B-D6141BD09102}"/>
          </ac:spMkLst>
        </pc:spChg>
        <pc:spChg chg="add mod">
          <ac:chgData name="Matthieu De Mari" userId="dfb708c9-d8dc-439f-9a3b-c772bf4a311c" providerId="ADAL" clId="{0C574F24-0842-4510-AB61-4E12E986D5CF}" dt="2023-01-23T06:33:36.635" v="10431" actId="14100"/>
          <ac:spMkLst>
            <pc:docMk/>
            <pc:sldMk cId="1454093558" sldId="463"/>
            <ac:spMk id="3" creationId="{D2F658F2-791D-2112-EEDF-CC260FD808E1}"/>
          </ac:spMkLst>
        </pc:spChg>
        <pc:spChg chg="mod">
          <ac:chgData name="Matthieu De Mari" userId="dfb708c9-d8dc-439f-9a3b-c772bf4a311c" providerId="ADAL" clId="{0C574F24-0842-4510-AB61-4E12E986D5CF}" dt="2023-01-23T06:32:45.656" v="10351" actId="14100"/>
          <ac:spMkLst>
            <pc:docMk/>
            <pc:sldMk cId="1454093558" sldId="463"/>
            <ac:spMk id="10" creationId="{7C7C0750-C98E-E090-7550-A0818F035E30}"/>
          </ac:spMkLst>
        </pc:spChg>
        <pc:spChg chg="mod">
          <ac:chgData name="Matthieu De Mari" userId="dfb708c9-d8dc-439f-9a3b-c772bf4a311c" providerId="ADAL" clId="{0C574F24-0842-4510-AB61-4E12E986D5CF}" dt="2023-01-23T06:33:09.018" v="10423" actId="20577"/>
          <ac:spMkLst>
            <pc:docMk/>
            <pc:sldMk cId="1454093558" sldId="463"/>
            <ac:spMk id="11" creationId="{FC3B1AF6-3090-2218-738E-B02F4E0E9B29}"/>
          </ac:spMkLst>
        </pc:spChg>
      </pc:sldChg>
      <pc:sldChg chg="delSp modSp add mod">
        <pc:chgData name="Matthieu De Mari" userId="dfb708c9-d8dc-439f-9a3b-c772bf4a311c" providerId="ADAL" clId="{0C574F24-0842-4510-AB61-4E12E986D5CF}" dt="2023-01-23T06:34:08.198" v="10491" actId="478"/>
        <pc:sldMkLst>
          <pc:docMk/>
          <pc:sldMk cId="937951911" sldId="464"/>
        </pc:sldMkLst>
        <pc:spChg chg="del">
          <ac:chgData name="Matthieu De Mari" userId="dfb708c9-d8dc-439f-9a3b-c772bf4a311c" providerId="ADAL" clId="{0C574F24-0842-4510-AB61-4E12E986D5CF}" dt="2023-01-23T06:33:42.047" v="10433" actId="478"/>
          <ac:spMkLst>
            <pc:docMk/>
            <pc:sldMk cId="937951911" sldId="464"/>
            <ac:spMk id="2" creationId="{29618B4C-3D7E-4A8D-719B-D6141BD09102}"/>
          </ac:spMkLst>
        </pc:spChg>
        <pc:spChg chg="del">
          <ac:chgData name="Matthieu De Mari" userId="dfb708c9-d8dc-439f-9a3b-c772bf4a311c" providerId="ADAL" clId="{0C574F24-0842-4510-AB61-4E12E986D5CF}" dt="2023-01-23T06:34:08.198" v="10491" actId="478"/>
          <ac:spMkLst>
            <pc:docMk/>
            <pc:sldMk cId="937951911" sldId="464"/>
            <ac:spMk id="3" creationId="{D2F658F2-791D-2112-EEDF-CC260FD808E1}"/>
          </ac:spMkLst>
        </pc:spChg>
        <pc:spChg chg="mod">
          <ac:chgData name="Matthieu De Mari" userId="dfb708c9-d8dc-439f-9a3b-c772bf4a311c" providerId="ADAL" clId="{0C574F24-0842-4510-AB61-4E12E986D5CF}" dt="2023-01-23T06:33:53.885" v="10437" actId="14100"/>
          <ac:spMkLst>
            <pc:docMk/>
            <pc:sldMk cId="937951911" sldId="464"/>
            <ac:spMk id="10" creationId="{7C7C0750-C98E-E090-7550-A0818F035E30}"/>
          </ac:spMkLst>
        </pc:spChg>
        <pc:spChg chg="mod">
          <ac:chgData name="Matthieu De Mari" userId="dfb708c9-d8dc-439f-9a3b-c772bf4a311c" providerId="ADAL" clId="{0C574F24-0842-4510-AB61-4E12E986D5CF}" dt="2023-01-23T06:34:05.409" v="10490" actId="20577"/>
          <ac:spMkLst>
            <pc:docMk/>
            <pc:sldMk cId="937951911" sldId="464"/>
            <ac:spMk id="11" creationId="{FC3B1AF6-3090-2218-738E-B02F4E0E9B29}"/>
          </ac:spMkLst>
        </pc:spChg>
      </pc:sldChg>
      <pc:sldChg chg="modSp add mod">
        <pc:chgData name="Matthieu De Mari" userId="dfb708c9-d8dc-439f-9a3b-c772bf4a311c" providerId="ADAL" clId="{0C574F24-0842-4510-AB61-4E12E986D5CF}" dt="2023-01-23T06:34:54.155" v="10572" actId="1076"/>
        <pc:sldMkLst>
          <pc:docMk/>
          <pc:sldMk cId="4090459440" sldId="465"/>
        </pc:sldMkLst>
        <pc:spChg chg="mod">
          <ac:chgData name="Matthieu De Mari" userId="dfb708c9-d8dc-439f-9a3b-c772bf4a311c" providerId="ADAL" clId="{0C574F24-0842-4510-AB61-4E12E986D5CF}" dt="2023-01-23T06:34:31.487" v="10495" actId="14100"/>
          <ac:spMkLst>
            <pc:docMk/>
            <pc:sldMk cId="4090459440" sldId="465"/>
            <ac:spMk id="10" creationId="{7C7C0750-C98E-E090-7550-A0818F035E30}"/>
          </ac:spMkLst>
        </pc:spChg>
        <pc:spChg chg="mod">
          <ac:chgData name="Matthieu De Mari" userId="dfb708c9-d8dc-439f-9a3b-c772bf4a311c" providerId="ADAL" clId="{0C574F24-0842-4510-AB61-4E12E986D5CF}" dt="2023-01-23T06:34:54.155" v="10572" actId="1076"/>
          <ac:spMkLst>
            <pc:docMk/>
            <pc:sldMk cId="4090459440" sldId="465"/>
            <ac:spMk id="11" creationId="{FC3B1AF6-3090-2218-738E-B02F4E0E9B29}"/>
          </ac:spMkLst>
        </pc:spChg>
      </pc:sldChg>
      <pc:sldChg chg="addSp modSp add mod">
        <pc:chgData name="Matthieu De Mari" userId="dfb708c9-d8dc-439f-9a3b-c772bf4a311c" providerId="ADAL" clId="{0C574F24-0842-4510-AB61-4E12E986D5CF}" dt="2023-01-23T06:35:43.633" v="10692" actId="1076"/>
        <pc:sldMkLst>
          <pc:docMk/>
          <pc:sldMk cId="1662747536" sldId="466"/>
        </pc:sldMkLst>
        <pc:spChg chg="add mod">
          <ac:chgData name="Matthieu De Mari" userId="dfb708c9-d8dc-439f-9a3b-c772bf4a311c" providerId="ADAL" clId="{0C574F24-0842-4510-AB61-4E12E986D5CF}" dt="2023-01-23T06:35:31.045" v="10637" actId="14100"/>
          <ac:spMkLst>
            <pc:docMk/>
            <pc:sldMk cId="1662747536" sldId="466"/>
            <ac:spMk id="2" creationId="{D9478039-E7A1-F51E-4DBC-D6C35F4BE739}"/>
          </ac:spMkLst>
        </pc:spChg>
        <pc:spChg chg="mod">
          <ac:chgData name="Matthieu De Mari" userId="dfb708c9-d8dc-439f-9a3b-c772bf4a311c" providerId="ADAL" clId="{0C574F24-0842-4510-AB61-4E12E986D5CF}" dt="2023-01-23T06:35:03.397" v="10574" actId="14100"/>
          <ac:spMkLst>
            <pc:docMk/>
            <pc:sldMk cId="1662747536" sldId="466"/>
            <ac:spMk id="10" creationId="{7C7C0750-C98E-E090-7550-A0818F035E30}"/>
          </ac:spMkLst>
        </pc:spChg>
        <pc:spChg chg="mod">
          <ac:chgData name="Matthieu De Mari" userId="dfb708c9-d8dc-439f-9a3b-c772bf4a311c" providerId="ADAL" clId="{0C574F24-0842-4510-AB61-4E12E986D5CF}" dt="2023-01-23T06:35:43.633" v="10692" actId="1076"/>
          <ac:spMkLst>
            <pc:docMk/>
            <pc:sldMk cId="1662747536" sldId="466"/>
            <ac:spMk id="11" creationId="{FC3B1AF6-3090-2218-738E-B02F4E0E9B29}"/>
          </ac:spMkLst>
        </pc:spChg>
        <pc:picChg chg="mod">
          <ac:chgData name="Matthieu De Mari" userId="dfb708c9-d8dc-439f-9a3b-c772bf4a311c" providerId="ADAL" clId="{0C574F24-0842-4510-AB61-4E12E986D5CF}" dt="2023-01-23T06:35:23.518" v="10634" actId="1076"/>
          <ac:picMkLst>
            <pc:docMk/>
            <pc:sldMk cId="1662747536" sldId="466"/>
            <ac:picMk id="7" creationId="{D7E91604-7848-5FE4-F070-8FDF1915E232}"/>
          </ac:picMkLst>
        </pc:picChg>
      </pc:sldChg>
      <pc:sldChg chg="delSp modSp add mod">
        <pc:chgData name="Matthieu De Mari" userId="dfb708c9-d8dc-439f-9a3b-c772bf4a311c" providerId="ADAL" clId="{0C574F24-0842-4510-AB61-4E12E986D5CF}" dt="2023-01-23T06:36:21.053" v="10804" actId="1076"/>
        <pc:sldMkLst>
          <pc:docMk/>
          <pc:sldMk cId="3978195590" sldId="467"/>
        </pc:sldMkLst>
        <pc:spChg chg="del">
          <ac:chgData name="Matthieu De Mari" userId="dfb708c9-d8dc-439f-9a3b-c772bf4a311c" providerId="ADAL" clId="{0C574F24-0842-4510-AB61-4E12E986D5CF}" dt="2023-01-23T06:35:48.412" v="10694" actId="478"/>
          <ac:spMkLst>
            <pc:docMk/>
            <pc:sldMk cId="3978195590" sldId="467"/>
            <ac:spMk id="2" creationId="{D9478039-E7A1-F51E-4DBC-D6C35F4BE739}"/>
          </ac:spMkLst>
        </pc:spChg>
        <pc:spChg chg="mod">
          <ac:chgData name="Matthieu De Mari" userId="dfb708c9-d8dc-439f-9a3b-c772bf4a311c" providerId="ADAL" clId="{0C574F24-0842-4510-AB61-4E12E986D5CF}" dt="2023-01-23T06:35:54.469" v="10697" actId="14100"/>
          <ac:spMkLst>
            <pc:docMk/>
            <pc:sldMk cId="3978195590" sldId="467"/>
            <ac:spMk id="10" creationId="{7C7C0750-C98E-E090-7550-A0818F035E30}"/>
          </ac:spMkLst>
        </pc:spChg>
        <pc:spChg chg="mod">
          <ac:chgData name="Matthieu De Mari" userId="dfb708c9-d8dc-439f-9a3b-c772bf4a311c" providerId="ADAL" clId="{0C574F24-0842-4510-AB61-4E12E986D5CF}" dt="2023-01-23T06:36:21.053" v="10804" actId="1076"/>
          <ac:spMkLst>
            <pc:docMk/>
            <pc:sldMk cId="3978195590" sldId="467"/>
            <ac:spMk id="11" creationId="{FC3B1AF6-3090-2218-738E-B02F4E0E9B29}"/>
          </ac:spMkLst>
        </pc:spChg>
      </pc:sldChg>
      <pc:sldChg chg="addSp delSp modSp add mod">
        <pc:chgData name="Matthieu De Mari" userId="dfb708c9-d8dc-439f-9a3b-c772bf4a311c" providerId="ADAL" clId="{0C574F24-0842-4510-AB61-4E12E986D5CF}" dt="2023-01-23T06:36:50.921" v="10810" actId="14100"/>
        <pc:sldMkLst>
          <pc:docMk/>
          <pc:sldMk cId="702540134" sldId="468"/>
        </pc:sldMkLst>
        <pc:spChg chg="del">
          <ac:chgData name="Matthieu De Mari" userId="dfb708c9-d8dc-439f-9a3b-c772bf4a311c" providerId="ADAL" clId="{0C574F24-0842-4510-AB61-4E12E986D5CF}" dt="2023-01-23T06:36:46.215" v="10807" actId="478"/>
          <ac:spMkLst>
            <pc:docMk/>
            <pc:sldMk cId="702540134" sldId="468"/>
            <ac:spMk id="10" creationId="{7C7C0750-C98E-E090-7550-A0818F035E30}"/>
          </ac:spMkLst>
        </pc:spChg>
        <pc:spChg chg="del">
          <ac:chgData name="Matthieu De Mari" userId="dfb708c9-d8dc-439f-9a3b-c772bf4a311c" providerId="ADAL" clId="{0C574F24-0842-4510-AB61-4E12E986D5CF}" dt="2023-01-23T06:36:46.215" v="10807" actId="478"/>
          <ac:spMkLst>
            <pc:docMk/>
            <pc:sldMk cId="702540134" sldId="468"/>
            <ac:spMk id="11" creationId="{FC3B1AF6-3090-2218-738E-B02F4E0E9B29}"/>
          </ac:spMkLst>
        </pc:spChg>
        <pc:picChg chg="add mod">
          <ac:chgData name="Matthieu De Mari" userId="dfb708c9-d8dc-439f-9a3b-c772bf4a311c" providerId="ADAL" clId="{0C574F24-0842-4510-AB61-4E12E986D5CF}" dt="2023-01-23T06:36:50.921" v="10810" actId="14100"/>
          <ac:picMkLst>
            <pc:docMk/>
            <pc:sldMk cId="702540134" sldId="468"/>
            <ac:picMk id="3" creationId="{BBE87949-550A-D0E5-CC85-0CF24E3FCA13}"/>
          </ac:picMkLst>
        </pc:picChg>
        <pc:picChg chg="del">
          <ac:chgData name="Matthieu De Mari" userId="dfb708c9-d8dc-439f-9a3b-c772bf4a311c" providerId="ADAL" clId="{0C574F24-0842-4510-AB61-4E12E986D5CF}" dt="2023-01-23T06:36:45.064" v="10806" actId="478"/>
          <ac:picMkLst>
            <pc:docMk/>
            <pc:sldMk cId="702540134" sldId="468"/>
            <ac:picMk id="7" creationId="{D7E91604-7848-5FE4-F070-8FDF1915E232}"/>
          </ac:picMkLst>
        </pc:picChg>
      </pc:sldChg>
      <pc:sldChg chg="addSp delSp add mod">
        <pc:chgData name="Matthieu De Mari" userId="dfb708c9-d8dc-439f-9a3b-c772bf4a311c" providerId="ADAL" clId="{0C574F24-0842-4510-AB61-4E12E986D5CF}" dt="2023-01-23T06:37:42.197" v="10813" actId="22"/>
        <pc:sldMkLst>
          <pc:docMk/>
          <pc:sldMk cId="3574121588" sldId="469"/>
        </pc:sldMkLst>
        <pc:picChg chg="del">
          <ac:chgData name="Matthieu De Mari" userId="dfb708c9-d8dc-439f-9a3b-c772bf4a311c" providerId="ADAL" clId="{0C574F24-0842-4510-AB61-4E12E986D5CF}" dt="2023-01-23T06:36:55.081" v="10812" actId="478"/>
          <ac:picMkLst>
            <pc:docMk/>
            <pc:sldMk cId="3574121588" sldId="469"/>
            <ac:picMk id="3" creationId="{BBE87949-550A-D0E5-CC85-0CF24E3FCA13}"/>
          </ac:picMkLst>
        </pc:picChg>
        <pc:picChg chg="add">
          <ac:chgData name="Matthieu De Mari" userId="dfb708c9-d8dc-439f-9a3b-c772bf4a311c" providerId="ADAL" clId="{0C574F24-0842-4510-AB61-4E12E986D5CF}" dt="2023-01-23T06:37:42.197" v="10813" actId="22"/>
          <ac:picMkLst>
            <pc:docMk/>
            <pc:sldMk cId="3574121588" sldId="469"/>
            <ac:picMk id="4" creationId="{584C8B15-6006-5D3F-3D0C-729B3BF4D2A1}"/>
          </ac:picMkLst>
        </pc:picChg>
      </pc:sldChg>
      <pc:sldChg chg="addSp delSp modSp add mod chgLayout">
        <pc:chgData name="Matthieu De Mari" userId="dfb708c9-d8dc-439f-9a3b-c772bf4a311c" providerId="ADAL" clId="{0C574F24-0842-4510-AB61-4E12E986D5CF}" dt="2023-01-23T06:38:42.648" v="10956" actId="1076"/>
        <pc:sldMkLst>
          <pc:docMk/>
          <pc:sldMk cId="4234188287" sldId="470"/>
        </pc:sldMkLst>
        <pc:spChg chg="add mod">
          <ac:chgData name="Matthieu De Mari" userId="dfb708c9-d8dc-439f-9a3b-c772bf4a311c" providerId="ADAL" clId="{0C574F24-0842-4510-AB61-4E12E986D5CF}" dt="2023-01-23T06:38:14.591" v="10847" actId="20577"/>
          <ac:spMkLst>
            <pc:docMk/>
            <pc:sldMk cId="4234188287" sldId="470"/>
            <ac:spMk id="2" creationId="{90C2D68B-35F6-3B34-9E39-F210E35E0EA1}"/>
          </ac:spMkLst>
        </pc:spChg>
        <pc:spChg chg="add mod">
          <ac:chgData name="Matthieu De Mari" userId="dfb708c9-d8dc-439f-9a3b-c772bf4a311c" providerId="ADAL" clId="{0C574F24-0842-4510-AB61-4E12E986D5CF}" dt="2023-01-23T06:38:33.783" v="10950" actId="5793"/>
          <ac:spMkLst>
            <pc:docMk/>
            <pc:sldMk cId="4234188287" sldId="470"/>
            <ac:spMk id="3" creationId="{71F22B87-451A-08A2-1021-B8B6CA607DEA}"/>
          </ac:spMkLst>
        </pc:spChg>
        <pc:picChg chg="del">
          <ac:chgData name="Matthieu De Mari" userId="dfb708c9-d8dc-439f-9a3b-c772bf4a311c" providerId="ADAL" clId="{0C574F24-0842-4510-AB61-4E12E986D5CF}" dt="2023-01-23T06:37:47.725" v="10815" actId="478"/>
          <ac:picMkLst>
            <pc:docMk/>
            <pc:sldMk cId="4234188287" sldId="470"/>
            <ac:picMk id="4" creationId="{584C8B15-6006-5D3F-3D0C-729B3BF4D2A1}"/>
          </ac:picMkLst>
        </pc:picChg>
        <pc:picChg chg="add mod">
          <ac:chgData name="Matthieu De Mari" userId="dfb708c9-d8dc-439f-9a3b-c772bf4a311c" providerId="ADAL" clId="{0C574F24-0842-4510-AB61-4E12E986D5CF}" dt="2023-01-23T06:38:42.648" v="10956" actId="1076"/>
          <ac:picMkLst>
            <pc:docMk/>
            <pc:sldMk cId="4234188287" sldId="470"/>
            <ac:picMk id="6" creationId="{DC4C4263-2E51-54B8-A031-D35E741D1408}"/>
          </ac:picMkLst>
        </pc:picChg>
      </pc:sldChg>
      <pc:sldChg chg="addSp delSp modSp add mod">
        <pc:chgData name="Matthieu De Mari" userId="dfb708c9-d8dc-439f-9a3b-c772bf4a311c" providerId="ADAL" clId="{0C574F24-0842-4510-AB61-4E12E986D5CF}" dt="2023-01-23T06:39:04.726" v="10963" actId="22"/>
        <pc:sldMkLst>
          <pc:docMk/>
          <pc:sldMk cId="3553295801" sldId="471"/>
        </pc:sldMkLst>
        <pc:spChg chg="del">
          <ac:chgData name="Matthieu De Mari" userId="dfb708c9-d8dc-439f-9a3b-c772bf4a311c" providerId="ADAL" clId="{0C574F24-0842-4510-AB61-4E12E986D5CF}" dt="2023-01-23T06:38:51.537" v="10960" actId="478"/>
          <ac:spMkLst>
            <pc:docMk/>
            <pc:sldMk cId="3553295801" sldId="471"/>
            <ac:spMk id="2" creationId="{90C2D68B-35F6-3B34-9E39-F210E35E0EA1}"/>
          </ac:spMkLst>
        </pc:spChg>
        <pc:spChg chg="del">
          <ac:chgData name="Matthieu De Mari" userId="dfb708c9-d8dc-439f-9a3b-c772bf4a311c" providerId="ADAL" clId="{0C574F24-0842-4510-AB61-4E12E986D5CF}" dt="2023-01-23T06:38:50.458" v="10959" actId="478"/>
          <ac:spMkLst>
            <pc:docMk/>
            <pc:sldMk cId="3553295801" sldId="471"/>
            <ac:spMk id="3" creationId="{71F22B87-451A-08A2-1021-B8B6CA607DEA}"/>
          </ac:spMkLst>
        </pc:spChg>
        <pc:spChg chg="add del mod">
          <ac:chgData name="Matthieu De Mari" userId="dfb708c9-d8dc-439f-9a3b-c772bf4a311c" providerId="ADAL" clId="{0C574F24-0842-4510-AB61-4E12E986D5CF}" dt="2023-01-23T06:38:53.516" v="10962" actId="478"/>
          <ac:spMkLst>
            <pc:docMk/>
            <pc:sldMk cId="3553295801" sldId="471"/>
            <ac:spMk id="5" creationId="{951CC9EE-E710-894C-F44B-CC5BE731E174}"/>
          </ac:spMkLst>
        </pc:spChg>
        <pc:spChg chg="add del mod">
          <ac:chgData name="Matthieu De Mari" userId="dfb708c9-d8dc-439f-9a3b-c772bf4a311c" providerId="ADAL" clId="{0C574F24-0842-4510-AB61-4E12E986D5CF}" dt="2023-01-23T06:38:52.638" v="10961" actId="478"/>
          <ac:spMkLst>
            <pc:docMk/>
            <pc:sldMk cId="3553295801" sldId="471"/>
            <ac:spMk id="8" creationId="{DBE44C5A-EA01-A2E2-F20B-CF5E878F28C9}"/>
          </ac:spMkLst>
        </pc:spChg>
        <pc:picChg chg="del">
          <ac:chgData name="Matthieu De Mari" userId="dfb708c9-d8dc-439f-9a3b-c772bf4a311c" providerId="ADAL" clId="{0C574F24-0842-4510-AB61-4E12E986D5CF}" dt="2023-01-23T06:38:47.396" v="10958" actId="478"/>
          <ac:picMkLst>
            <pc:docMk/>
            <pc:sldMk cId="3553295801" sldId="471"/>
            <ac:picMk id="6" creationId="{DC4C4263-2E51-54B8-A031-D35E741D1408}"/>
          </ac:picMkLst>
        </pc:picChg>
        <pc:picChg chg="add">
          <ac:chgData name="Matthieu De Mari" userId="dfb708c9-d8dc-439f-9a3b-c772bf4a311c" providerId="ADAL" clId="{0C574F24-0842-4510-AB61-4E12E986D5CF}" dt="2023-01-23T06:39:04.726" v="10963" actId="22"/>
          <ac:picMkLst>
            <pc:docMk/>
            <pc:sldMk cId="3553295801" sldId="471"/>
            <ac:picMk id="10" creationId="{A67394B3-4C7E-264C-370D-947E977E9F46}"/>
          </ac:picMkLst>
        </pc:picChg>
      </pc:sldChg>
      <pc:sldChg chg="addSp delSp modSp new mod modClrScheme chgLayout">
        <pc:chgData name="Matthieu De Mari" userId="dfb708c9-d8dc-439f-9a3b-c772bf4a311c" providerId="ADAL" clId="{0C574F24-0842-4510-AB61-4E12E986D5CF}" dt="2023-01-23T06:41:08.233" v="11270" actId="113"/>
        <pc:sldMkLst>
          <pc:docMk/>
          <pc:sldMk cId="2072133245" sldId="472"/>
        </pc:sldMkLst>
        <pc:spChg chg="mod ord">
          <ac:chgData name="Matthieu De Mari" userId="dfb708c9-d8dc-439f-9a3b-c772bf4a311c" providerId="ADAL" clId="{0C574F24-0842-4510-AB61-4E12E986D5CF}" dt="2023-01-23T06:40:52.384" v="11257" actId="700"/>
          <ac:spMkLst>
            <pc:docMk/>
            <pc:sldMk cId="2072133245" sldId="472"/>
            <ac:spMk id="2" creationId="{4BB25830-53E6-084F-C939-FF283C0C7707}"/>
          </ac:spMkLst>
        </pc:spChg>
        <pc:spChg chg="del mod ord">
          <ac:chgData name="Matthieu De Mari" userId="dfb708c9-d8dc-439f-9a3b-c772bf4a311c" providerId="ADAL" clId="{0C574F24-0842-4510-AB61-4E12E986D5CF}" dt="2023-01-23T06:39:32.851" v="11001" actId="700"/>
          <ac:spMkLst>
            <pc:docMk/>
            <pc:sldMk cId="2072133245" sldId="472"/>
            <ac:spMk id="3" creationId="{8117A383-D93E-D74A-AA8A-377F01E462ED}"/>
          </ac:spMkLst>
        </pc:spChg>
        <pc:spChg chg="add mod ord">
          <ac:chgData name="Matthieu De Mari" userId="dfb708c9-d8dc-439f-9a3b-c772bf4a311c" providerId="ADAL" clId="{0C574F24-0842-4510-AB61-4E12E986D5CF}" dt="2023-01-23T06:41:08.233" v="11270" actId="113"/>
          <ac:spMkLst>
            <pc:docMk/>
            <pc:sldMk cId="2072133245" sldId="472"/>
            <ac:spMk id="4" creationId="{C5B59CD9-14A1-20FA-6AC6-9BDA7E169C7B}"/>
          </ac:spMkLst>
        </pc:spChg>
        <pc:spChg chg="add del mod ord">
          <ac:chgData name="Matthieu De Mari" userId="dfb708c9-d8dc-439f-9a3b-c772bf4a311c" providerId="ADAL" clId="{0C574F24-0842-4510-AB61-4E12E986D5CF}" dt="2023-01-23T06:40:21.943" v="11135" actId="478"/>
          <ac:spMkLst>
            <pc:docMk/>
            <pc:sldMk cId="2072133245" sldId="472"/>
            <ac:spMk id="5" creationId="{16492D5B-0A3B-B244-5357-8F8CD0ED904E}"/>
          </ac:spMkLst>
        </pc:spChg>
        <pc:picChg chg="add mod">
          <ac:chgData name="Matthieu De Mari" userId="dfb708c9-d8dc-439f-9a3b-c772bf4a311c" providerId="ADAL" clId="{0C574F24-0842-4510-AB61-4E12E986D5CF}" dt="2023-01-23T06:41:02.328" v="11268" actId="1038"/>
          <ac:picMkLst>
            <pc:docMk/>
            <pc:sldMk cId="2072133245" sldId="472"/>
            <ac:picMk id="7" creationId="{9CC126B1-C5BF-DC38-9BBC-1FE0F11C3590}"/>
          </ac:picMkLst>
        </pc:picChg>
      </pc:sldChg>
      <pc:sldChg chg="addSp delSp modSp add mod">
        <pc:chgData name="Matthieu De Mari" userId="dfb708c9-d8dc-439f-9a3b-c772bf4a311c" providerId="ADAL" clId="{0C574F24-0842-4510-AB61-4E12E986D5CF}" dt="2023-01-23T06:44:08.443" v="11514" actId="1076"/>
        <pc:sldMkLst>
          <pc:docMk/>
          <pc:sldMk cId="2180749" sldId="473"/>
        </pc:sldMkLst>
        <pc:spChg chg="mod">
          <ac:chgData name="Matthieu De Mari" userId="dfb708c9-d8dc-439f-9a3b-c772bf4a311c" providerId="ADAL" clId="{0C574F24-0842-4510-AB61-4E12E986D5CF}" dt="2023-01-23T06:43:15.331" v="11296" actId="20577"/>
          <ac:spMkLst>
            <pc:docMk/>
            <pc:sldMk cId="2180749" sldId="473"/>
            <ac:spMk id="2" creationId="{4BB25830-53E6-084F-C939-FF283C0C7707}"/>
          </ac:spMkLst>
        </pc:spChg>
        <pc:spChg chg="mod">
          <ac:chgData name="Matthieu De Mari" userId="dfb708c9-d8dc-439f-9a3b-c772bf4a311c" providerId="ADAL" clId="{0C574F24-0842-4510-AB61-4E12E986D5CF}" dt="2023-01-23T06:43:55.968" v="11506" actId="20577"/>
          <ac:spMkLst>
            <pc:docMk/>
            <pc:sldMk cId="2180749" sldId="473"/>
            <ac:spMk id="4" creationId="{C5B59CD9-14A1-20FA-6AC6-9BDA7E169C7B}"/>
          </ac:spMkLst>
        </pc:spChg>
        <pc:picChg chg="add mod">
          <ac:chgData name="Matthieu De Mari" userId="dfb708c9-d8dc-439f-9a3b-c772bf4a311c" providerId="ADAL" clId="{0C574F24-0842-4510-AB61-4E12E986D5CF}" dt="2023-01-23T06:44:08.443" v="11514" actId="1076"/>
          <ac:picMkLst>
            <pc:docMk/>
            <pc:sldMk cId="2180749" sldId="473"/>
            <ac:picMk id="5" creationId="{74A25D5F-2F06-C1E2-91F0-1B6EE4E34A89}"/>
          </ac:picMkLst>
        </pc:picChg>
        <pc:picChg chg="del">
          <ac:chgData name="Matthieu De Mari" userId="dfb708c9-d8dc-439f-9a3b-c772bf4a311c" providerId="ADAL" clId="{0C574F24-0842-4510-AB61-4E12E986D5CF}" dt="2023-01-23T06:43:57.626" v="11507" actId="478"/>
          <ac:picMkLst>
            <pc:docMk/>
            <pc:sldMk cId="2180749" sldId="473"/>
            <ac:picMk id="7" creationId="{9CC126B1-C5BF-DC38-9BBC-1FE0F11C3590}"/>
          </ac:picMkLst>
        </pc:picChg>
      </pc:sldChg>
      <pc:sldChg chg="modSp add mod">
        <pc:chgData name="Matthieu De Mari" userId="dfb708c9-d8dc-439f-9a3b-c772bf4a311c" providerId="ADAL" clId="{0C574F24-0842-4510-AB61-4E12E986D5CF}" dt="2023-01-23T06:55:36.754" v="12330" actId="20577"/>
        <pc:sldMkLst>
          <pc:docMk/>
          <pc:sldMk cId="2981077995" sldId="474"/>
        </pc:sldMkLst>
        <pc:spChg chg="mod">
          <ac:chgData name="Matthieu De Mari" userId="dfb708c9-d8dc-439f-9a3b-c772bf4a311c" providerId="ADAL" clId="{0C574F24-0842-4510-AB61-4E12E986D5CF}" dt="2023-01-23T06:45:43.691" v="11611"/>
          <ac:spMkLst>
            <pc:docMk/>
            <pc:sldMk cId="2981077995" sldId="474"/>
            <ac:spMk id="2" creationId="{A51540BB-97C7-1060-F5DD-F4A4417D2522}"/>
          </ac:spMkLst>
        </pc:spChg>
        <pc:spChg chg="mod">
          <ac:chgData name="Matthieu De Mari" userId="dfb708c9-d8dc-439f-9a3b-c772bf4a311c" providerId="ADAL" clId="{0C574F24-0842-4510-AB61-4E12E986D5CF}" dt="2023-01-23T06:55:36.754" v="12330" actId="20577"/>
          <ac:spMkLst>
            <pc:docMk/>
            <pc:sldMk cId="2981077995" sldId="474"/>
            <ac:spMk id="3" creationId="{09ACEEFD-8460-F540-F80C-BEACC2297773}"/>
          </ac:spMkLst>
        </pc:spChg>
        <pc:picChg chg="mod">
          <ac:chgData name="Matthieu De Mari" userId="dfb708c9-d8dc-439f-9a3b-c772bf4a311c" providerId="ADAL" clId="{0C574F24-0842-4510-AB61-4E12E986D5CF}" dt="2023-01-23T06:45:49.519" v="11613" actId="1076"/>
          <ac:picMkLst>
            <pc:docMk/>
            <pc:sldMk cId="2981077995" sldId="474"/>
            <ac:picMk id="7" creationId="{1CB63BDA-2C16-D522-FEAB-CECFC3D0BD1C}"/>
          </ac:picMkLst>
        </pc:picChg>
      </pc:sldChg>
      <pc:sldChg chg="delSp modSp add mod modClrScheme chgLayout">
        <pc:chgData name="Matthieu De Mari" userId="dfb708c9-d8dc-439f-9a3b-c772bf4a311c" providerId="ADAL" clId="{0C574F24-0842-4510-AB61-4E12E986D5CF}" dt="2023-01-23T06:55:55.128" v="12347" actId="20577"/>
        <pc:sldMkLst>
          <pc:docMk/>
          <pc:sldMk cId="3169960838" sldId="475"/>
        </pc:sldMkLst>
        <pc:spChg chg="mod ord">
          <ac:chgData name="Matthieu De Mari" userId="dfb708c9-d8dc-439f-9a3b-c772bf4a311c" providerId="ADAL" clId="{0C574F24-0842-4510-AB61-4E12E986D5CF}" dt="2023-01-23T06:48:49.869" v="12035" actId="700"/>
          <ac:spMkLst>
            <pc:docMk/>
            <pc:sldMk cId="3169960838" sldId="475"/>
            <ac:spMk id="2" creationId="{A51540BB-97C7-1060-F5DD-F4A4417D2522}"/>
          </ac:spMkLst>
        </pc:spChg>
        <pc:spChg chg="mod ord">
          <ac:chgData name="Matthieu De Mari" userId="dfb708c9-d8dc-439f-9a3b-c772bf4a311c" providerId="ADAL" clId="{0C574F24-0842-4510-AB61-4E12E986D5CF}" dt="2023-01-23T06:55:55.128" v="12347" actId="20577"/>
          <ac:spMkLst>
            <pc:docMk/>
            <pc:sldMk cId="3169960838" sldId="475"/>
            <ac:spMk id="3" creationId="{09ACEEFD-8460-F540-F80C-BEACC2297773}"/>
          </ac:spMkLst>
        </pc:spChg>
        <pc:picChg chg="del">
          <ac:chgData name="Matthieu De Mari" userId="dfb708c9-d8dc-439f-9a3b-c772bf4a311c" providerId="ADAL" clId="{0C574F24-0842-4510-AB61-4E12E986D5CF}" dt="2023-01-23T06:48:45.306" v="12034" actId="478"/>
          <ac:picMkLst>
            <pc:docMk/>
            <pc:sldMk cId="3169960838" sldId="475"/>
            <ac:picMk id="5" creationId="{E79A8FF2-797D-AB75-C449-F1D7351E6F54}"/>
          </ac:picMkLst>
        </pc:picChg>
        <pc:picChg chg="del">
          <ac:chgData name="Matthieu De Mari" userId="dfb708c9-d8dc-439f-9a3b-c772bf4a311c" providerId="ADAL" clId="{0C574F24-0842-4510-AB61-4E12E986D5CF}" dt="2023-01-23T06:48:44.638" v="12033" actId="478"/>
          <ac:picMkLst>
            <pc:docMk/>
            <pc:sldMk cId="3169960838" sldId="475"/>
            <ac:picMk id="6" creationId="{53866A6C-7EA3-A159-D0EE-01B47AA95425}"/>
          </ac:picMkLst>
        </pc:picChg>
        <pc:picChg chg="del">
          <ac:chgData name="Matthieu De Mari" userId="dfb708c9-d8dc-439f-9a3b-c772bf4a311c" providerId="ADAL" clId="{0C574F24-0842-4510-AB61-4E12E986D5CF}" dt="2023-01-23T06:48:44.416" v="12032" actId="478"/>
          <ac:picMkLst>
            <pc:docMk/>
            <pc:sldMk cId="3169960838" sldId="475"/>
            <ac:picMk id="7" creationId="{1CB63BDA-2C16-D522-FEAB-CECFC3D0BD1C}"/>
          </ac:picMkLst>
        </pc:picChg>
      </pc:sldChg>
      <pc:sldChg chg="modSp add mod">
        <pc:chgData name="Matthieu De Mari" userId="dfb708c9-d8dc-439f-9a3b-c772bf4a311c" providerId="ADAL" clId="{0C574F24-0842-4510-AB61-4E12E986D5CF}" dt="2023-01-26T02:38:40.442" v="36175" actId="6549"/>
        <pc:sldMkLst>
          <pc:docMk/>
          <pc:sldMk cId="1739226965" sldId="476"/>
        </pc:sldMkLst>
        <pc:spChg chg="mod">
          <ac:chgData name="Matthieu De Mari" userId="dfb708c9-d8dc-439f-9a3b-c772bf4a311c" providerId="ADAL" clId="{0C574F24-0842-4510-AB61-4E12E986D5CF}" dt="2023-01-26T02:38:40.442" v="36175" actId="6549"/>
          <ac:spMkLst>
            <pc:docMk/>
            <pc:sldMk cId="1739226965" sldId="476"/>
            <ac:spMk id="3" creationId="{09ACEEFD-8460-F540-F80C-BEACC2297773}"/>
          </ac:spMkLst>
        </pc:spChg>
      </pc:sldChg>
      <pc:sldChg chg="modSp add mod">
        <pc:chgData name="Matthieu De Mari" userId="dfb708c9-d8dc-439f-9a3b-c772bf4a311c" providerId="ADAL" clId="{0C574F24-0842-4510-AB61-4E12E986D5CF}" dt="2023-01-25T00:57:58.176" v="24582" actId="113"/>
        <pc:sldMkLst>
          <pc:docMk/>
          <pc:sldMk cId="1268927889" sldId="477"/>
        </pc:sldMkLst>
        <pc:spChg chg="mod">
          <ac:chgData name="Matthieu De Mari" userId="dfb708c9-d8dc-439f-9a3b-c772bf4a311c" providerId="ADAL" clId="{0C574F24-0842-4510-AB61-4E12E986D5CF}" dt="2023-01-25T00:57:58.176" v="24582" actId="113"/>
          <ac:spMkLst>
            <pc:docMk/>
            <pc:sldMk cId="1268927889" sldId="477"/>
            <ac:spMk id="3" creationId="{09ACEEFD-8460-F540-F80C-BEACC2297773}"/>
          </ac:spMkLst>
        </pc:spChg>
      </pc:sldChg>
      <pc:sldChg chg="modSp add mod">
        <pc:chgData name="Matthieu De Mari" userId="dfb708c9-d8dc-439f-9a3b-c772bf4a311c" providerId="ADAL" clId="{0C574F24-0842-4510-AB61-4E12E986D5CF}" dt="2023-01-23T07:02:01.200" v="12960" actId="27636"/>
        <pc:sldMkLst>
          <pc:docMk/>
          <pc:sldMk cId="4248348938" sldId="478"/>
        </pc:sldMkLst>
        <pc:spChg chg="mod">
          <ac:chgData name="Matthieu De Mari" userId="dfb708c9-d8dc-439f-9a3b-c772bf4a311c" providerId="ADAL" clId="{0C574F24-0842-4510-AB61-4E12E986D5CF}" dt="2023-01-23T07:00:05.677" v="12830" actId="20577"/>
          <ac:spMkLst>
            <pc:docMk/>
            <pc:sldMk cId="4248348938" sldId="478"/>
            <ac:spMk id="2" creationId="{A51540BB-97C7-1060-F5DD-F4A4417D2522}"/>
          </ac:spMkLst>
        </pc:spChg>
        <pc:spChg chg="mod">
          <ac:chgData name="Matthieu De Mari" userId="dfb708c9-d8dc-439f-9a3b-c772bf4a311c" providerId="ADAL" clId="{0C574F24-0842-4510-AB61-4E12E986D5CF}" dt="2023-01-23T07:02:01.200" v="12960" actId="27636"/>
          <ac:spMkLst>
            <pc:docMk/>
            <pc:sldMk cId="4248348938" sldId="478"/>
            <ac:spMk id="3" creationId="{09ACEEFD-8460-F540-F80C-BEACC2297773}"/>
          </ac:spMkLst>
        </pc:spChg>
      </pc:sldChg>
      <pc:sldChg chg="addSp delSp modSp add mod modClrScheme chgLayout">
        <pc:chgData name="Matthieu De Mari" userId="dfb708c9-d8dc-439f-9a3b-c772bf4a311c" providerId="ADAL" clId="{0C574F24-0842-4510-AB61-4E12E986D5CF}" dt="2023-01-23T07:05:29.629" v="13170" actId="12"/>
        <pc:sldMkLst>
          <pc:docMk/>
          <pc:sldMk cId="654638605" sldId="479"/>
        </pc:sldMkLst>
        <pc:spChg chg="mod ord">
          <ac:chgData name="Matthieu De Mari" userId="dfb708c9-d8dc-439f-9a3b-c772bf4a311c" providerId="ADAL" clId="{0C574F24-0842-4510-AB61-4E12E986D5CF}" dt="2023-01-23T07:03:18.894" v="13037" actId="700"/>
          <ac:spMkLst>
            <pc:docMk/>
            <pc:sldMk cId="654638605" sldId="479"/>
            <ac:spMk id="2" creationId="{A51540BB-97C7-1060-F5DD-F4A4417D2522}"/>
          </ac:spMkLst>
        </pc:spChg>
        <pc:spChg chg="mod ord">
          <ac:chgData name="Matthieu De Mari" userId="dfb708c9-d8dc-439f-9a3b-c772bf4a311c" providerId="ADAL" clId="{0C574F24-0842-4510-AB61-4E12E986D5CF}" dt="2023-01-23T07:05:29.629" v="13170" actId="12"/>
          <ac:spMkLst>
            <pc:docMk/>
            <pc:sldMk cId="654638605" sldId="479"/>
            <ac:spMk id="3" creationId="{09ACEEFD-8460-F540-F80C-BEACC2297773}"/>
          </ac:spMkLst>
        </pc:spChg>
        <pc:spChg chg="add del mod ord">
          <ac:chgData name="Matthieu De Mari" userId="dfb708c9-d8dc-439f-9a3b-c772bf4a311c" providerId="ADAL" clId="{0C574F24-0842-4510-AB61-4E12E986D5CF}" dt="2023-01-23T07:03:10.508" v="13034" actId="478"/>
          <ac:spMkLst>
            <pc:docMk/>
            <pc:sldMk cId="654638605" sldId="479"/>
            <ac:spMk id="4" creationId="{3B678808-83A3-7134-6E20-DD829E94D415}"/>
          </ac:spMkLst>
        </pc:spChg>
        <pc:picChg chg="add del mod">
          <ac:chgData name="Matthieu De Mari" userId="dfb708c9-d8dc-439f-9a3b-c772bf4a311c" providerId="ADAL" clId="{0C574F24-0842-4510-AB61-4E12E986D5CF}" dt="2023-01-23T07:04:19.426" v="13120" actId="478"/>
          <ac:picMkLst>
            <pc:docMk/>
            <pc:sldMk cId="654638605" sldId="479"/>
            <ac:picMk id="6" creationId="{8FF1D573-B701-8FE3-0A4F-607F1AD49A42}"/>
          </ac:picMkLst>
        </pc:picChg>
      </pc:sldChg>
      <pc:sldChg chg="addSp delSp modSp add mod">
        <pc:chgData name="Matthieu De Mari" userId="dfb708c9-d8dc-439f-9a3b-c772bf4a311c" providerId="ADAL" clId="{0C574F24-0842-4510-AB61-4E12E986D5CF}" dt="2023-01-23T07:05:47.671" v="13186" actId="1038"/>
        <pc:sldMkLst>
          <pc:docMk/>
          <pc:sldMk cId="2320514478" sldId="480"/>
        </pc:sldMkLst>
        <pc:spChg chg="del">
          <ac:chgData name="Matthieu De Mari" userId="dfb708c9-d8dc-439f-9a3b-c772bf4a311c" providerId="ADAL" clId="{0C574F24-0842-4510-AB61-4E12E986D5CF}" dt="2023-01-23T07:05:37.683" v="13173" actId="478"/>
          <ac:spMkLst>
            <pc:docMk/>
            <pc:sldMk cId="2320514478" sldId="480"/>
            <ac:spMk id="3" creationId="{09ACEEFD-8460-F540-F80C-BEACC2297773}"/>
          </ac:spMkLst>
        </pc:spChg>
        <pc:spChg chg="add del mod">
          <ac:chgData name="Matthieu De Mari" userId="dfb708c9-d8dc-439f-9a3b-c772bf4a311c" providerId="ADAL" clId="{0C574F24-0842-4510-AB61-4E12E986D5CF}" dt="2023-01-23T07:05:38.311" v="13174" actId="478"/>
          <ac:spMkLst>
            <pc:docMk/>
            <pc:sldMk cId="2320514478" sldId="480"/>
            <ac:spMk id="5" creationId="{C419F788-BACA-B791-D5C2-338304244142}"/>
          </ac:spMkLst>
        </pc:spChg>
        <pc:picChg chg="del">
          <ac:chgData name="Matthieu De Mari" userId="dfb708c9-d8dc-439f-9a3b-c772bf4a311c" providerId="ADAL" clId="{0C574F24-0842-4510-AB61-4E12E986D5CF}" dt="2023-01-23T07:05:36.037" v="13172" actId="21"/>
          <ac:picMkLst>
            <pc:docMk/>
            <pc:sldMk cId="2320514478" sldId="480"/>
            <ac:picMk id="6" creationId="{8FF1D573-B701-8FE3-0A4F-607F1AD49A42}"/>
          </ac:picMkLst>
        </pc:picChg>
        <pc:picChg chg="add mod">
          <ac:chgData name="Matthieu De Mari" userId="dfb708c9-d8dc-439f-9a3b-c772bf4a311c" providerId="ADAL" clId="{0C574F24-0842-4510-AB61-4E12E986D5CF}" dt="2023-01-23T07:05:47.671" v="13186" actId="1038"/>
          <ac:picMkLst>
            <pc:docMk/>
            <pc:sldMk cId="2320514478" sldId="480"/>
            <ac:picMk id="7" creationId="{9D8F3979-92F8-EF08-A03B-A0DC72460CFA}"/>
          </ac:picMkLst>
        </pc:picChg>
      </pc:sldChg>
      <pc:sldChg chg="add">
        <pc:chgData name="Matthieu De Mari" userId="dfb708c9-d8dc-439f-9a3b-c772bf4a311c" providerId="ADAL" clId="{0C574F24-0842-4510-AB61-4E12E986D5CF}" dt="2023-01-23T07:05:33.898" v="13171" actId="2890"/>
        <pc:sldMkLst>
          <pc:docMk/>
          <pc:sldMk cId="204189001" sldId="481"/>
        </pc:sldMkLst>
      </pc:sldChg>
      <pc:sldChg chg="addSp delSp modSp add mod">
        <pc:chgData name="Matthieu De Mari" userId="dfb708c9-d8dc-439f-9a3b-c772bf4a311c" providerId="ADAL" clId="{0C574F24-0842-4510-AB61-4E12E986D5CF}" dt="2023-01-23T07:07:17.847" v="13344" actId="122"/>
        <pc:sldMkLst>
          <pc:docMk/>
          <pc:sldMk cId="3819655263" sldId="482"/>
        </pc:sldMkLst>
        <pc:spChg chg="del">
          <ac:chgData name="Matthieu De Mari" userId="dfb708c9-d8dc-439f-9a3b-c772bf4a311c" providerId="ADAL" clId="{0C574F24-0842-4510-AB61-4E12E986D5CF}" dt="2023-01-23T07:06:17.553" v="13190" actId="478"/>
          <ac:spMkLst>
            <pc:docMk/>
            <pc:sldMk cId="3819655263" sldId="482"/>
            <ac:spMk id="2" creationId="{A51540BB-97C7-1060-F5DD-F4A4417D2522}"/>
          </ac:spMkLst>
        </pc:spChg>
        <pc:spChg chg="add del mod">
          <ac:chgData name="Matthieu De Mari" userId="dfb708c9-d8dc-439f-9a3b-c772bf4a311c" providerId="ADAL" clId="{0C574F24-0842-4510-AB61-4E12E986D5CF}" dt="2023-01-23T07:06:18.631" v="13191" actId="478"/>
          <ac:spMkLst>
            <pc:docMk/>
            <pc:sldMk cId="3819655263" sldId="482"/>
            <ac:spMk id="6" creationId="{ACD5A5A5-A2A9-CDBE-29BB-2F0ACA0FCD56}"/>
          </ac:spMkLst>
        </pc:spChg>
        <pc:spChg chg="add mod">
          <ac:chgData name="Matthieu De Mari" userId="dfb708c9-d8dc-439f-9a3b-c772bf4a311c" providerId="ADAL" clId="{0C574F24-0842-4510-AB61-4E12E986D5CF}" dt="2023-01-23T07:07:17.847" v="13344" actId="122"/>
          <ac:spMkLst>
            <pc:docMk/>
            <pc:sldMk cId="3819655263" sldId="482"/>
            <ac:spMk id="8" creationId="{5BEF22B4-109D-679B-56C6-BF8C9EA81DAD}"/>
          </ac:spMkLst>
        </pc:spChg>
        <pc:picChg chg="add">
          <ac:chgData name="Matthieu De Mari" userId="dfb708c9-d8dc-439f-9a3b-c772bf4a311c" providerId="ADAL" clId="{0C574F24-0842-4510-AB61-4E12E986D5CF}" dt="2023-01-23T07:06:15.464" v="13189" actId="22"/>
          <ac:picMkLst>
            <pc:docMk/>
            <pc:sldMk cId="3819655263" sldId="482"/>
            <ac:picMk id="4" creationId="{3E1C8E50-9C15-616D-6D99-862CCF279DF4}"/>
          </ac:picMkLst>
        </pc:picChg>
        <pc:picChg chg="del">
          <ac:chgData name="Matthieu De Mari" userId="dfb708c9-d8dc-439f-9a3b-c772bf4a311c" providerId="ADAL" clId="{0C574F24-0842-4510-AB61-4E12E986D5CF}" dt="2023-01-23T07:05:54.353" v="13188" actId="478"/>
          <ac:picMkLst>
            <pc:docMk/>
            <pc:sldMk cId="3819655263" sldId="482"/>
            <ac:picMk id="7" creationId="{9D8F3979-92F8-EF08-A03B-A0DC72460CFA}"/>
          </ac:picMkLst>
        </pc:picChg>
      </pc:sldChg>
      <pc:sldChg chg="addSp delSp modSp add mod ord modClrScheme chgLayout">
        <pc:chgData name="Matthieu De Mari" userId="dfb708c9-d8dc-439f-9a3b-c772bf4a311c" providerId="ADAL" clId="{0C574F24-0842-4510-AB61-4E12E986D5CF}" dt="2023-01-23T07:12:15.467" v="13813" actId="113"/>
        <pc:sldMkLst>
          <pc:docMk/>
          <pc:sldMk cId="868497351" sldId="483"/>
        </pc:sldMkLst>
        <pc:spChg chg="mod ord">
          <ac:chgData name="Matthieu De Mari" userId="dfb708c9-d8dc-439f-9a3b-c772bf4a311c" providerId="ADAL" clId="{0C574F24-0842-4510-AB61-4E12E986D5CF}" dt="2023-01-23T07:07:58.370" v="13362" actId="700"/>
          <ac:spMkLst>
            <pc:docMk/>
            <pc:sldMk cId="868497351" sldId="483"/>
            <ac:spMk id="2" creationId="{A51540BB-97C7-1060-F5DD-F4A4417D2522}"/>
          </ac:spMkLst>
        </pc:spChg>
        <pc:spChg chg="mod ord">
          <ac:chgData name="Matthieu De Mari" userId="dfb708c9-d8dc-439f-9a3b-c772bf4a311c" providerId="ADAL" clId="{0C574F24-0842-4510-AB61-4E12E986D5CF}" dt="2023-01-23T07:12:15.467" v="13813" actId="113"/>
          <ac:spMkLst>
            <pc:docMk/>
            <pc:sldMk cId="868497351" sldId="483"/>
            <ac:spMk id="3" creationId="{09ACEEFD-8460-F540-F80C-BEACC2297773}"/>
          </ac:spMkLst>
        </pc:spChg>
        <pc:spChg chg="add del mod ord">
          <ac:chgData name="Matthieu De Mari" userId="dfb708c9-d8dc-439f-9a3b-c772bf4a311c" providerId="ADAL" clId="{0C574F24-0842-4510-AB61-4E12E986D5CF}" dt="2023-01-23T07:08:51.834" v="13587" actId="478"/>
          <ac:spMkLst>
            <pc:docMk/>
            <pc:sldMk cId="868497351" sldId="483"/>
            <ac:spMk id="4" creationId="{AF8E5840-8307-1687-D304-76C6153FE723}"/>
          </ac:spMkLst>
        </pc:spChg>
        <pc:picChg chg="add mod">
          <ac:chgData name="Matthieu De Mari" userId="dfb708c9-d8dc-439f-9a3b-c772bf4a311c" providerId="ADAL" clId="{0C574F24-0842-4510-AB61-4E12E986D5CF}" dt="2023-01-23T07:08:56.155" v="13589" actId="1076"/>
          <ac:picMkLst>
            <pc:docMk/>
            <pc:sldMk cId="868497351" sldId="483"/>
            <ac:picMk id="6" creationId="{B076CC01-0790-0059-F4DD-F1BB66573A80}"/>
          </ac:picMkLst>
        </pc:picChg>
      </pc:sldChg>
      <pc:sldChg chg="addSp delSp modSp add mod modClrScheme chgLayout">
        <pc:chgData name="Matthieu De Mari" userId="dfb708c9-d8dc-439f-9a3b-c772bf4a311c" providerId="ADAL" clId="{0C574F24-0842-4510-AB61-4E12E986D5CF}" dt="2023-01-23T07:13:30.317" v="13996" actId="1076"/>
        <pc:sldMkLst>
          <pc:docMk/>
          <pc:sldMk cId="2992834255" sldId="484"/>
        </pc:sldMkLst>
        <pc:spChg chg="mod ord">
          <ac:chgData name="Matthieu De Mari" userId="dfb708c9-d8dc-439f-9a3b-c772bf4a311c" providerId="ADAL" clId="{0C574F24-0842-4510-AB61-4E12E986D5CF}" dt="2023-01-23T07:13:26.669" v="13995" actId="700"/>
          <ac:spMkLst>
            <pc:docMk/>
            <pc:sldMk cId="2992834255" sldId="484"/>
            <ac:spMk id="2" creationId="{A51540BB-97C7-1060-F5DD-F4A4417D2522}"/>
          </ac:spMkLst>
        </pc:spChg>
        <pc:spChg chg="mod ord">
          <ac:chgData name="Matthieu De Mari" userId="dfb708c9-d8dc-439f-9a3b-c772bf4a311c" providerId="ADAL" clId="{0C574F24-0842-4510-AB61-4E12E986D5CF}" dt="2023-01-23T07:13:26.669" v="13995" actId="700"/>
          <ac:spMkLst>
            <pc:docMk/>
            <pc:sldMk cId="2992834255" sldId="484"/>
            <ac:spMk id="3" creationId="{09ACEEFD-8460-F540-F80C-BEACC2297773}"/>
          </ac:spMkLst>
        </pc:spChg>
        <pc:picChg chg="add mod">
          <ac:chgData name="Matthieu De Mari" userId="dfb708c9-d8dc-439f-9a3b-c772bf4a311c" providerId="ADAL" clId="{0C574F24-0842-4510-AB61-4E12E986D5CF}" dt="2023-01-23T07:13:30.317" v="13996" actId="1076"/>
          <ac:picMkLst>
            <pc:docMk/>
            <pc:sldMk cId="2992834255" sldId="484"/>
            <ac:picMk id="5" creationId="{06045A47-02C3-1472-2D5C-55D27CCBDE59}"/>
          </ac:picMkLst>
        </pc:picChg>
        <pc:picChg chg="del">
          <ac:chgData name="Matthieu De Mari" userId="dfb708c9-d8dc-439f-9a3b-c772bf4a311c" providerId="ADAL" clId="{0C574F24-0842-4510-AB61-4E12E986D5CF}" dt="2023-01-23T07:12:43.777" v="13884" actId="478"/>
          <ac:picMkLst>
            <pc:docMk/>
            <pc:sldMk cId="2992834255" sldId="484"/>
            <ac:picMk id="6" creationId="{B076CC01-0790-0059-F4DD-F1BB66573A80}"/>
          </ac:picMkLst>
        </pc:picChg>
      </pc:sldChg>
      <pc:sldChg chg="addSp delSp modSp add mod">
        <pc:chgData name="Matthieu De Mari" userId="dfb708c9-d8dc-439f-9a3b-c772bf4a311c" providerId="ADAL" clId="{0C574F24-0842-4510-AB61-4E12E986D5CF}" dt="2023-01-23T07:14:29.518" v="14050" actId="1076"/>
        <pc:sldMkLst>
          <pc:docMk/>
          <pc:sldMk cId="2636494545" sldId="485"/>
        </pc:sldMkLst>
        <pc:spChg chg="del mod">
          <ac:chgData name="Matthieu De Mari" userId="dfb708c9-d8dc-439f-9a3b-c772bf4a311c" providerId="ADAL" clId="{0C574F24-0842-4510-AB61-4E12E986D5CF}" dt="2023-01-23T07:14:02.208" v="14003" actId="478"/>
          <ac:spMkLst>
            <pc:docMk/>
            <pc:sldMk cId="2636494545" sldId="485"/>
            <ac:spMk id="2" creationId="{A51540BB-97C7-1060-F5DD-F4A4417D2522}"/>
          </ac:spMkLst>
        </pc:spChg>
        <pc:spChg chg="del mod">
          <ac:chgData name="Matthieu De Mari" userId="dfb708c9-d8dc-439f-9a3b-c772bf4a311c" providerId="ADAL" clId="{0C574F24-0842-4510-AB61-4E12E986D5CF}" dt="2023-01-23T07:14:00.448" v="14000" actId="478"/>
          <ac:spMkLst>
            <pc:docMk/>
            <pc:sldMk cId="2636494545" sldId="485"/>
            <ac:spMk id="3" creationId="{09ACEEFD-8460-F540-F80C-BEACC2297773}"/>
          </ac:spMkLst>
        </pc:spChg>
        <pc:spChg chg="add del mod">
          <ac:chgData name="Matthieu De Mari" userId="dfb708c9-d8dc-439f-9a3b-c772bf4a311c" providerId="ADAL" clId="{0C574F24-0842-4510-AB61-4E12E986D5CF}" dt="2023-01-23T07:14:01.211" v="14001" actId="478"/>
          <ac:spMkLst>
            <pc:docMk/>
            <pc:sldMk cId="2636494545" sldId="485"/>
            <ac:spMk id="6" creationId="{CED080C7-18AD-BEA8-7349-AFF742A7F022}"/>
          </ac:spMkLst>
        </pc:spChg>
        <pc:spChg chg="add del mod">
          <ac:chgData name="Matthieu De Mari" userId="dfb708c9-d8dc-439f-9a3b-c772bf4a311c" providerId="ADAL" clId="{0C574F24-0842-4510-AB61-4E12E986D5CF}" dt="2023-01-23T07:14:03.036" v="14004" actId="478"/>
          <ac:spMkLst>
            <pc:docMk/>
            <pc:sldMk cId="2636494545" sldId="485"/>
            <ac:spMk id="8" creationId="{5C86C541-0F84-441E-8268-CB7B2FC1FE3F}"/>
          </ac:spMkLst>
        </pc:spChg>
        <pc:spChg chg="add mod">
          <ac:chgData name="Matthieu De Mari" userId="dfb708c9-d8dc-439f-9a3b-c772bf4a311c" providerId="ADAL" clId="{0C574F24-0842-4510-AB61-4E12E986D5CF}" dt="2023-01-23T07:14:29.518" v="14050" actId="1076"/>
          <ac:spMkLst>
            <pc:docMk/>
            <pc:sldMk cId="2636494545" sldId="485"/>
            <ac:spMk id="11" creationId="{CB693548-F6EE-8552-D1CD-B1EEB33BC591}"/>
          </ac:spMkLst>
        </pc:spChg>
        <pc:picChg chg="del">
          <ac:chgData name="Matthieu De Mari" userId="dfb708c9-d8dc-439f-9a3b-c772bf4a311c" providerId="ADAL" clId="{0C574F24-0842-4510-AB61-4E12E986D5CF}" dt="2023-01-23T07:13:58.919" v="13998" actId="478"/>
          <ac:picMkLst>
            <pc:docMk/>
            <pc:sldMk cId="2636494545" sldId="485"/>
            <ac:picMk id="5" creationId="{06045A47-02C3-1472-2D5C-55D27CCBDE59}"/>
          </ac:picMkLst>
        </pc:picChg>
        <pc:picChg chg="add">
          <ac:chgData name="Matthieu De Mari" userId="dfb708c9-d8dc-439f-9a3b-c772bf4a311c" providerId="ADAL" clId="{0C574F24-0842-4510-AB61-4E12E986D5CF}" dt="2023-01-23T07:14:03.916" v="14005" actId="22"/>
          <ac:picMkLst>
            <pc:docMk/>
            <pc:sldMk cId="2636494545" sldId="485"/>
            <ac:picMk id="10" creationId="{9506860F-5C5E-B066-F861-3336FDF1D32E}"/>
          </ac:picMkLst>
        </pc:picChg>
      </pc:sldChg>
      <pc:sldChg chg="addSp delSp modSp add mod ord">
        <pc:chgData name="Matthieu De Mari" userId="dfb708c9-d8dc-439f-9a3b-c772bf4a311c" providerId="ADAL" clId="{0C574F24-0842-4510-AB61-4E12E986D5CF}" dt="2023-01-23T07:29:35.892" v="15323"/>
        <pc:sldMkLst>
          <pc:docMk/>
          <pc:sldMk cId="4187092969" sldId="486"/>
        </pc:sldMkLst>
        <pc:spChg chg="mod">
          <ac:chgData name="Matthieu De Mari" userId="dfb708c9-d8dc-439f-9a3b-c772bf4a311c" providerId="ADAL" clId="{0C574F24-0842-4510-AB61-4E12E986D5CF}" dt="2023-01-23T07:15:27.521" v="14170" actId="20577"/>
          <ac:spMkLst>
            <pc:docMk/>
            <pc:sldMk cId="4187092969" sldId="486"/>
            <ac:spMk id="11" creationId="{CB693548-F6EE-8552-D1CD-B1EEB33BC591}"/>
          </ac:spMkLst>
        </pc:spChg>
        <pc:picChg chg="add ord">
          <ac:chgData name="Matthieu De Mari" userId="dfb708c9-d8dc-439f-9a3b-c772bf4a311c" providerId="ADAL" clId="{0C574F24-0842-4510-AB61-4E12E986D5CF}" dt="2023-01-23T07:15:33.247" v="14176" actId="171"/>
          <ac:picMkLst>
            <pc:docMk/>
            <pc:sldMk cId="4187092969" sldId="486"/>
            <ac:picMk id="3" creationId="{5360259C-D329-267D-0AE0-50B322E4780E}"/>
          </ac:picMkLst>
        </pc:picChg>
        <pc:picChg chg="del">
          <ac:chgData name="Matthieu De Mari" userId="dfb708c9-d8dc-439f-9a3b-c772bf4a311c" providerId="ADAL" clId="{0C574F24-0842-4510-AB61-4E12E986D5CF}" dt="2023-01-23T07:15:29.568" v="14171" actId="478"/>
          <ac:picMkLst>
            <pc:docMk/>
            <pc:sldMk cId="4187092969" sldId="486"/>
            <ac:picMk id="10" creationId="{9506860F-5C5E-B066-F861-3336FDF1D32E}"/>
          </ac:picMkLst>
        </pc:picChg>
      </pc:sldChg>
      <pc:sldChg chg="addSp modSp add mod ord">
        <pc:chgData name="Matthieu De Mari" userId="dfb708c9-d8dc-439f-9a3b-c772bf4a311c" providerId="ADAL" clId="{0C574F24-0842-4510-AB61-4E12E986D5CF}" dt="2023-01-23T07:29:35.892" v="15323"/>
        <pc:sldMkLst>
          <pc:docMk/>
          <pc:sldMk cId="990517089" sldId="487"/>
        </pc:sldMkLst>
        <pc:spChg chg="add mod">
          <ac:chgData name="Matthieu De Mari" userId="dfb708c9-d8dc-439f-9a3b-c772bf4a311c" providerId="ADAL" clId="{0C574F24-0842-4510-AB61-4E12E986D5CF}" dt="2023-01-23T07:16:00.468" v="14182" actId="1582"/>
          <ac:spMkLst>
            <pc:docMk/>
            <pc:sldMk cId="990517089" sldId="487"/>
            <ac:spMk id="2" creationId="{1FA89227-6DD7-2589-53DF-6F720291E150}"/>
          </ac:spMkLst>
        </pc:spChg>
        <pc:spChg chg="add mod">
          <ac:chgData name="Matthieu De Mari" userId="dfb708c9-d8dc-439f-9a3b-c772bf4a311c" providerId="ADAL" clId="{0C574F24-0842-4510-AB61-4E12E986D5CF}" dt="2023-01-23T07:16:29.404" v="14266" actId="1076"/>
          <ac:spMkLst>
            <pc:docMk/>
            <pc:sldMk cId="990517089" sldId="487"/>
            <ac:spMk id="4" creationId="{4B4E71BC-3287-380C-4F01-48894A35A32B}"/>
          </ac:spMkLst>
        </pc:spChg>
      </pc:sldChg>
      <pc:sldChg chg="addSp delSp modSp add mod ord modClrScheme chgLayout">
        <pc:chgData name="Matthieu De Mari" userId="dfb708c9-d8dc-439f-9a3b-c772bf4a311c" providerId="ADAL" clId="{0C574F24-0842-4510-AB61-4E12E986D5CF}" dt="2023-01-23T07:29:35.892" v="15323"/>
        <pc:sldMkLst>
          <pc:docMk/>
          <pc:sldMk cId="4026475787" sldId="488"/>
        </pc:sldMkLst>
        <pc:spChg chg="del">
          <ac:chgData name="Matthieu De Mari" userId="dfb708c9-d8dc-439f-9a3b-c772bf4a311c" providerId="ADAL" clId="{0C574F24-0842-4510-AB61-4E12E986D5CF}" dt="2023-01-23T07:17:04.321" v="14271" actId="478"/>
          <ac:spMkLst>
            <pc:docMk/>
            <pc:sldMk cId="4026475787" sldId="488"/>
            <ac:spMk id="2" creationId="{1FA89227-6DD7-2589-53DF-6F720291E150}"/>
          </ac:spMkLst>
        </pc:spChg>
        <pc:spChg chg="del">
          <ac:chgData name="Matthieu De Mari" userId="dfb708c9-d8dc-439f-9a3b-c772bf4a311c" providerId="ADAL" clId="{0C574F24-0842-4510-AB61-4E12E986D5CF}" dt="2023-01-23T07:17:03.416" v="14270" actId="478"/>
          <ac:spMkLst>
            <pc:docMk/>
            <pc:sldMk cId="4026475787" sldId="488"/>
            <ac:spMk id="4" creationId="{4B4E71BC-3287-380C-4F01-48894A35A32B}"/>
          </ac:spMkLst>
        </pc:spChg>
        <pc:spChg chg="add mod">
          <ac:chgData name="Matthieu De Mari" userId="dfb708c9-d8dc-439f-9a3b-c772bf4a311c" providerId="ADAL" clId="{0C574F24-0842-4510-AB61-4E12E986D5CF}" dt="2023-01-23T07:17:18.967" v="14320" actId="20577"/>
          <ac:spMkLst>
            <pc:docMk/>
            <pc:sldMk cId="4026475787" sldId="488"/>
            <ac:spMk id="5" creationId="{BC884000-0FC9-A696-A696-8635960E124E}"/>
          </ac:spMkLst>
        </pc:spChg>
        <pc:spChg chg="add mod">
          <ac:chgData name="Matthieu De Mari" userId="dfb708c9-d8dc-439f-9a3b-c772bf4a311c" providerId="ADAL" clId="{0C574F24-0842-4510-AB61-4E12E986D5CF}" dt="2023-01-23T07:18:25.703" v="14519" actId="20577"/>
          <ac:spMkLst>
            <pc:docMk/>
            <pc:sldMk cId="4026475787" sldId="488"/>
            <ac:spMk id="6" creationId="{3FF27FA6-234D-EB6E-7AD4-4E52F151A639}"/>
          </ac:spMkLst>
        </pc:spChg>
        <pc:spChg chg="add del mod">
          <ac:chgData name="Matthieu De Mari" userId="dfb708c9-d8dc-439f-9a3b-c772bf4a311c" providerId="ADAL" clId="{0C574F24-0842-4510-AB61-4E12E986D5CF}" dt="2023-01-23T07:18:03.919" v="14475" actId="478"/>
          <ac:spMkLst>
            <pc:docMk/>
            <pc:sldMk cId="4026475787" sldId="488"/>
            <ac:spMk id="7" creationId="{E1AE208C-14FF-59F8-4770-9DBBB9159857}"/>
          </ac:spMkLst>
        </pc:spChg>
        <pc:spChg chg="del">
          <ac:chgData name="Matthieu De Mari" userId="dfb708c9-d8dc-439f-9a3b-c772bf4a311c" providerId="ADAL" clId="{0C574F24-0842-4510-AB61-4E12E986D5CF}" dt="2023-01-23T07:17:01.391" v="14268" actId="478"/>
          <ac:spMkLst>
            <pc:docMk/>
            <pc:sldMk cId="4026475787" sldId="488"/>
            <ac:spMk id="11" creationId="{CB693548-F6EE-8552-D1CD-B1EEB33BC591}"/>
          </ac:spMkLst>
        </pc:spChg>
        <pc:picChg chg="del">
          <ac:chgData name="Matthieu De Mari" userId="dfb708c9-d8dc-439f-9a3b-c772bf4a311c" providerId="ADAL" clId="{0C574F24-0842-4510-AB61-4E12E986D5CF}" dt="2023-01-23T07:17:02.111" v="14269" actId="478"/>
          <ac:picMkLst>
            <pc:docMk/>
            <pc:sldMk cId="4026475787" sldId="488"/>
            <ac:picMk id="3" creationId="{5360259C-D329-267D-0AE0-50B322E4780E}"/>
          </ac:picMkLst>
        </pc:picChg>
        <pc:picChg chg="add mod">
          <ac:chgData name="Matthieu De Mari" userId="dfb708c9-d8dc-439f-9a3b-c772bf4a311c" providerId="ADAL" clId="{0C574F24-0842-4510-AB61-4E12E986D5CF}" dt="2023-01-23T07:18:10.204" v="14478" actId="1076"/>
          <ac:picMkLst>
            <pc:docMk/>
            <pc:sldMk cId="4026475787" sldId="488"/>
            <ac:picMk id="8" creationId="{F616AECF-3FED-9D77-4534-AD50FC5D5621}"/>
          </ac:picMkLst>
        </pc:picChg>
      </pc:sldChg>
      <pc:sldChg chg="modSp add mod ord">
        <pc:chgData name="Matthieu De Mari" userId="dfb708c9-d8dc-439f-9a3b-c772bf4a311c" providerId="ADAL" clId="{0C574F24-0842-4510-AB61-4E12E986D5CF}" dt="2023-01-25T00:58:34.971" v="24584" actId="207"/>
        <pc:sldMkLst>
          <pc:docMk/>
          <pc:sldMk cId="658215501" sldId="489"/>
        </pc:sldMkLst>
        <pc:spChg chg="mod">
          <ac:chgData name="Matthieu De Mari" userId="dfb708c9-d8dc-439f-9a3b-c772bf4a311c" providerId="ADAL" clId="{0C574F24-0842-4510-AB61-4E12E986D5CF}" dt="2023-01-25T00:58:34.971" v="24584" actId="207"/>
          <ac:spMkLst>
            <pc:docMk/>
            <pc:sldMk cId="658215501" sldId="489"/>
            <ac:spMk id="6" creationId="{3FF27FA6-234D-EB6E-7AD4-4E52F151A639}"/>
          </ac:spMkLst>
        </pc:spChg>
        <pc:picChg chg="mod">
          <ac:chgData name="Matthieu De Mari" userId="dfb708c9-d8dc-439f-9a3b-c772bf4a311c" providerId="ADAL" clId="{0C574F24-0842-4510-AB61-4E12E986D5CF}" dt="2023-01-23T07:19:24.196" v="14571" actId="14100"/>
          <ac:picMkLst>
            <pc:docMk/>
            <pc:sldMk cId="658215501" sldId="489"/>
            <ac:picMk id="8" creationId="{F616AECF-3FED-9D77-4534-AD50FC5D5621}"/>
          </ac:picMkLst>
        </pc:picChg>
      </pc:sldChg>
      <pc:sldChg chg="addSp delSp modSp add mod ord chgLayout">
        <pc:chgData name="Matthieu De Mari" userId="dfb708c9-d8dc-439f-9a3b-c772bf4a311c" providerId="ADAL" clId="{0C574F24-0842-4510-AB61-4E12E986D5CF}" dt="2023-01-23T07:29:35.892" v="15323"/>
        <pc:sldMkLst>
          <pc:docMk/>
          <pc:sldMk cId="1974002731" sldId="490"/>
        </pc:sldMkLst>
        <pc:spChg chg="add mod ord">
          <ac:chgData name="Matthieu De Mari" userId="dfb708c9-d8dc-439f-9a3b-c772bf4a311c" providerId="ADAL" clId="{0C574F24-0842-4510-AB61-4E12E986D5CF}" dt="2023-01-23T07:20:52.699" v="14729" actId="20577"/>
          <ac:spMkLst>
            <pc:docMk/>
            <pc:sldMk cId="1974002731" sldId="490"/>
            <ac:spMk id="2" creationId="{37C84060-31A2-3AFB-B38D-81D7652356D5}"/>
          </ac:spMkLst>
        </pc:spChg>
        <pc:spChg chg="mod ord">
          <ac:chgData name="Matthieu De Mari" userId="dfb708c9-d8dc-439f-9a3b-c772bf4a311c" providerId="ADAL" clId="{0C574F24-0842-4510-AB61-4E12E986D5CF}" dt="2023-01-23T07:20:13.475" v="14685" actId="700"/>
          <ac:spMkLst>
            <pc:docMk/>
            <pc:sldMk cId="1974002731" sldId="490"/>
            <ac:spMk id="5" creationId="{BC884000-0FC9-A696-A696-8635960E124E}"/>
          </ac:spMkLst>
        </pc:spChg>
        <pc:spChg chg="mod ord">
          <ac:chgData name="Matthieu De Mari" userId="dfb708c9-d8dc-439f-9a3b-c772bf4a311c" providerId="ADAL" clId="{0C574F24-0842-4510-AB61-4E12E986D5CF}" dt="2023-01-23T07:21:01.909" v="14731" actId="207"/>
          <ac:spMkLst>
            <pc:docMk/>
            <pc:sldMk cId="1974002731" sldId="490"/>
            <ac:spMk id="6" creationId="{3FF27FA6-234D-EB6E-7AD4-4E52F151A639}"/>
          </ac:spMkLst>
        </pc:spChg>
        <pc:picChg chg="del">
          <ac:chgData name="Matthieu De Mari" userId="dfb708c9-d8dc-439f-9a3b-c772bf4a311c" providerId="ADAL" clId="{0C574F24-0842-4510-AB61-4E12E986D5CF}" dt="2023-01-23T07:20:10.661" v="14684" actId="478"/>
          <ac:picMkLst>
            <pc:docMk/>
            <pc:sldMk cId="1974002731" sldId="490"/>
            <ac:picMk id="8" creationId="{F616AECF-3FED-9D77-4534-AD50FC5D5621}"/>
          </ac:picMkLst>
        </pc:picChg>
      </pc:sldChg>
      <pc:sldChg chg="addSp delSp modSp add mod ord">
        <pc:chgData name="Matthieu De Mari" userId="dfb708c9-d8dc-439f-9a3b-c772bf4a311c" providerId="ADAL" clId="{0C574F24-0842-4510-AB61-4E12E986D5CF}" dt="2023-01-25T00:58:54.886" v="24598" actId="20577"/>
        <pc:sldMkLst>
          <pc:docMk/>
          <pc:sldMk cId="3913805124" sldId="491"/>
        </pc:sldMkLst>
        <pc:spChg chg="del mod">
          <ac:chgData name="Matthieu De Mari" userId="dfb708c9-d8dc-439f-9a3b-c772bf4a311c" providerId="ADAL" clId="{0C574F24-0842-4510-AB61-4E12E986D5CF}" dt="2023-01-23T07:23:02.160" v="14909" actId="478"/>
          <ac:spMkLst>
            <pc:docMk/>
            <pc:sldMk cId="3913805124" sldId="491"/>
            <ac:spMk id="2" creationId="{37C84060-31A2-3AFB-B38D-81D7652356D5}"/>
          </ac:spMkLst>
        </pc:spChg>
        <pc:spChg chg="add del mod">
          <ac:chgData name="Matthieu De Mari" userId="dfb708c9-d8dc-439f-9a3b-c772bf4a311c" providerId="ADAL" clId="{0C574F24-0842-4510-AB61-4E12E986D5CF}" dt="2023-01-23T07:23:03.035" v="14910" actId="478"/>
          <ac:spMkLst>
            <pc:docMk/>
            <pc:sldMk cId="3913805124" sldId="491"/>
            <ac:spMk id="4" creationId="{19FF05F1-DB6E-4D0A-6068-6A4CDD978B9F}"/>
          </ac:spMkLst>
        </pc:spChg>
        <pc:spChg chg="mod">
          <ac:chgData name="Matthieu De Mari" userId="dfb708c9-d8dc-439f-9a3b-c772bf4a311c" providerId="ADAL" clId="{0C574F24-0842-4510-AB61-4E12E986D5CF}" dt="2023-01-23T07:21:19.085" v="14757" actId="20577"/>
          <ac:spMkLst>
            <pc:docMk/>
            <pc:sldMk cId="3913805124" sldId="491"/>
            <ac:spMk id="5" creationId="{BC884000-0FC9-A696-A696-8635960E124E}"/>
          </ac:spMkLst>
        </pc:spChg>
        <pc:spChg chg="mod">
          <ac:chgData name="Matthieu De Mari" userId="dfb708c9-d8dc-439f-9a3b-c772bf4a311c" providerId="ADAL" clId="{0C574F24-0842-4510-AB61-4E12E986D5CF}" dt="2023-01-25T00:58:54.886" v="24598" actId="20577"/>
          <ac:spMkLst>
            <pc:docMk/>
            <pc:sldMk cId="3913805124" sldId="491"/>
            <ac:spMk id="6" creationId="{3FF27FA6-234D-EB6E-7AD4-4E52F151A639}"/>
          </ac:spMkLst>
        </pc:spChg>
        <pc:picChg chg="add del mod">
          <ac:chgData name="Matthieu De Mari" userId="dfb708c9-d8dc-439f-9a3b-c772bf4a311c" providerId="ADAL" clId="{0C574F24-0842-4510-AB61-4E12E986D5CF}" dt="2023-01-23T07:23:25.490" v="14914" actId="478"/>
          <ac:picMkLst>
            <pc:docMk/>
            <pc:sldMk cId="3913805124" sldId="491"/>
            <ac:picMk id="7" creationId="{68365DE5-C6AB-90F2-DDE7-FCAAFEA9E1DE}"/>
          </ac:picMkLst>
        </pc:picChg>
        <pc:picChg chg="add mod">
          <ac:chgData name="Matthieu De Mari" userId="dfb708c9-d8dc-439f-9a3b-c772bf4a311c" providerId="ADAL" clId="{0C574F24-0842-4510-AB61-4E12E986D5CF}" dt="2023-01-23T07:23:31.488" v="14918" actId="14100"/>
          <ac:picMkLst>
            <pc:docMk/>
            <pc:sldMk cId="3913805124" sldId="491"/>
            <ac:picMk id="8" creationId="{01AF8CE0-A3A9-73C8-757D-D11D939D38AB}"/>
          </ac:picMkLst>
        </pc:picChg>
      </pc:sldChg>
      <pc:sldChg chg="modSp add mod ord">
        <pc:chgData name="Matthieu De Mari" userId="dfb708c9-d8dc-439f-9a3b-c772bf4a311c" providerId="ADAL" clId="{0C574F24-0842-4510-AB61-4E12E986D5CF}" dt="2023-01-25T00:58:50.499" v="24591" actId="20577"/>
        <pc:sldMkLst>
          <pc:docMk/>
          <pc:sldMk cId="1249800631" sldId="492"/>
        </pc:sldMkLst>
        <pc:spChg chg="mod">
          <ac:chgData name="Matthieu De Mari" userId="dfb708c9-d8dc-439f-9a3b-c772bf4a311c" providerId="ADAL" clId="{0C574F24-0842-4510-AB61-4E12E986D5CF}" dt="2023-01-25T00:58:50.499" v="24591" actId="20577"/>
          <ac:spMkLst>
            <pc:docMk/>
            <pc:sldMk cId="1249800631" sldId="492"/>
            <ac:spMk id="6" creationId="{3FF27FA6-234D-EB6E-7AD4-4E52F151A639}"/>
          </ac:spMkLst>
        </pc:spChg>
      </pc:sldChg>
      <pc:sldChg chg="delSp modSp new mod ord modClrScheme chgLayout">
        <pc:chgData name="Matthieu De Mari" userId="dfb708c9-d8dc-439f-9a3b-c772bf4a311c" providerId="ADAL" clId="{0C574F24-0842-4510-AB61-4E12E986D5CF}" dt="2023-01-23T07:29:35.892" v="15323"/>
        <pc:sldMkLst>
          <pc:docMk/>
          <pc:sldMk cId="2138921819" sldId="493"/>
        </pc:sldMkLst>
        <pc:spChg chg="mod ord">
          <ac:chgData name="Matthieu De Mari" userId="dfb708c9-d8dc-439f-9a3b-c772bf4a311c" providerId="ADAL" clId="{0C574F24-0842-4510-AB61-4E12E986D5CF}" dt="2023-01-23T07:25:03.767" v="14971" actId="700"/>
          <ac:spMkLst>
            <pc:docMk/>
            <pc:sldMk cId="2138921819" sldId="493"/>
            <ac:spMk id="2" creationId="{DCCB2C19-D7F4-EB52-15C4-B2604015297B}"/>
          </ac:spMkLst>
        </pc:spChg>
        <pc:spChg chg="mod ord">
          <ac:chgData name="Matthieu De Mari" userId="dfb708c9-d8dc-439f-9a3b-c772bf4a311c" providerId="ADAL" clId="{0C574F24-0842-4510-AB61-4E12E986D5CF}" dt="2023-01-23T07:27:44.051" v="15271" actId="21"/>
          <ac:spMkLst>
            <pc:docMk/>
            <pc:sldMk cId="2138921819" sldId="493"/>
            <ac:spMk id="3" creationId="{420487D3-EA12-DF6F-4A31-967FCF611809}"/>
          </ac:spMkLst>
        </pc:spChg>
        <pc:spChg chg="del mod">
          <ac:chgData name="Matthieu De Mari" userId="dfb708c9-d8dc-439f-9a3b-c772bf4a311c" providerId="ADAL" clId="{0C574F24-0842-4510-AB61-4E12E986D5CF}" dt="2023-01-23T07:25:03.767" v="14971" actId="700"/>
          <ac:spMkLst>
            <pc:docMk/>
            <pc:sldMk cId="2138921819" sldId="493"/>
            <ac:spMk id="4" creationId="{686CF98D-2132-399C-9622-1132456F1279}"/>
          </ac:spMkLst>
        </pc:spChg>
      </pc:sldChg>
      <pc:sldChg chg="addSp delSp modSp add mod ord modClrScheme chgLayout">
        <pc:chgData name="Matthieu De Mari" userId="dfb708c9-d8dc-439f-9a3b-c772bf4a311c" providerId="ADAL" clId="{0C574F24-0842-4510-AB61-4E12E986D5CF}" dt="2023-01-25T00:59:21.265" v="24624" actId="20577"/>
        <pc:sldMkLst>
          <pc:docMk/>
          <pc:sldMk cId="410904367" sldId="494"/>
        </pc:sldMkLst>
        <pc:spChg chg="mod ord">
          <ac:chgData name="Matthieu De Mari" userId="dfb708c9-d8dc-439f-9a3b-c772bf4a311c" providerId="ADAL" clId="{0C574F24-0842-4510-AB61-4E12E986D5CF}" dt="2023-01-23T07:28:49.092" v="15315" actId="700"/>
          <ac:spMkLst>
            <pc:docMk/>
            <pc:sldMk cId="410904367" sldId="494"/>
            <ac:spMk id="2" creationId="{DCCB2C19-D7F4-EB52-15C4-B2604015297B}"/>
          </ac:spMkLst>
        </pc:spChg>
        <pc:spChg chg="del mod ord">
          <ac:chgData name="Matthieu De Mari" userId="dfb708c9-d8dc-439f-9a3b-c772bf4a311c" providerId="ADAL" clId="{0C574F24-0842-4510-AB61-4E12E986D5CF}" dt="2023-01-23T07:27:57.691" v="15305" actId="700"/>
          <ac:spMkLst>
            <pc:docMk/>
            <pc:sldMk cId="410904367" sldId="494"/>
            <ac:spMk id="3" creationId="{420487D3-EA12-DF6F-4A31-967FCF611809}"/>
          </ac:spMkLst>
        </pc:spChg>
        <pc:spChg chg="add mod ord">
          <ac:chgData name="Matthieu De Mari" userId="dfb708c9-d8dc-439f-9a3b-c772bf4a311c" providerId="ADAL" clId="{0C574F24-0842-4510-AB61-4E12E986D5CF}" dt="2023-01-25T00:59:21.265" v="24624" actId="20577"/>
          <ac:spMkLst>
            <pc:docMk/>
            <pc:sldMk cId="410904367" sldId="494"/>
            <ac:spMk id="4" creationId="{27242388-4C68-D772-1E59-FC76EBC6F2CF}"/>
          </ac:spMkLst>
        </pc:spChg>
        <pc:spChg chg="add del mod ord">
          <ac:chgData name="Matthieu De Mari" userId="dfb708c9-d8dc-439f-9a3b-c772bf4a311c" providerId="ADAL" clId="{0C574F24-0842-4510-AB61-4E12E986D5CF}" dt="2023-01-23T07:28:07.378" v="15314" actId="478"/>
          <ac:spMkLst>
            <pc:docMk/>
            <pc:sldMk cId="410904367" sldId="494"/>
            <ac:spMk id="5" creationId="{6BB77964-B898-4E6A-A28E-5AFEBA2C945F}"/>
          </ac:spMkLst>
        </pc:spChg>
        <pc:picChg chg="add mod">
          <ac:chgData name="Matthieu De Mari" userId="dfb708c9-d8dc-439f-9a3b-c772bf4a311c" providerId="ADAL" clId="{0C574F24-0842-4510-AB61-4E12E986D5CF}" dt="2023-01-23T07:28:56.046" v="15321" actId="1076"/>
          <ac:picMkLst>
            <pc:docMk/>
            <pc:sldMk cId="410904367" sldId="494"/>
            <ac:picMk id="7" creationId="{46AEF694-9205-3C5E-9A1D-7632817060D5}"/>
          </ac:picMkLst>
        </pc:picChg>
      </pc:sldChg>
      <pc:sldChg chg="addSp delSp modSp new mod chgLayout">
        <pc:chgData name="Matthieu De Mari" userId="dfb708c9-d8dc-439f-9a3b-c772bf4a311c" providerId="ADAL" clId="{0C574F24-0842-4510-AB61-4E12E986D5CF}" dt="2023-01-23T07:37:08.846" v="16123" actId="1076"/>
        <pc:sldMkLst>
          <pc:docMk/>
          <pc:sldMk cId="1972798447" sldId="495"/>
        </pc:sldMkLst>
        <pc:spChg chg="mod ord">
          <ac:chgData name="Matthieu De Mari" userId="dfb708c9-d8dc-439f-9a3b-c772bf4a311c" providerId="ADAL" clId="{0C574F24-0842-4510-AB61-4E12E986D5CF}" dt="2023-01-23T07:36:40.326" v="16089" actId="700"/>
          <ac:spMkLst>
            <pc:docMk/>
            <pc:sldMk cId="1972798447" sldId="495"/>
            <ac:spMk id="2" creationId="{88499614-2FCD-924B-BC7C-F2298D2C05AB}"/>
          </ac:spMkLst>
        </pc:spChg>
        <pc:spChg chg="add del mod ord">
          <ac:chgData name="Matthieu De Mari" userId="dfb708c9-d8dc-439f-9a3b-c772bf4a311c" providerId="ADAL" clId="{0C574F24-0842-4510-AB61-4E12E986D5CF}" dt="2023-01-23T07:36:43.024" v="16094" actId="27636"/>
          <ac:spMkLst>
            <pc:docMk/>
            <pc:sldMk cId="1972798447" sldId="495"/>
            <ac:spMk id="3" creationId="{F0D4995A-5A41-5F90-B082-6A1F739ED610}"/>
          </ac:spMkLst>
        </pc:spChg>
        <pc:spChg chg="del">
          <ac:chgData name="Matthieu De Mari" userId="dfb708c9-d8dc-439f-9a3b-c772bf4a311c" providerId="ADAL" clId="{0C574F24-0842-4510-AB61-4E12E986D5CF}" dt="2023-01-23T07:34:11.085" v="15986" actId="478"/>
          <ac:spMkLst>
            <pc:docMk/>
            <pc:sldMk cId="1972798447" sldId="495"/>
            <ac:spMk id="4" creationId="{FE24011F-8DA4-28B4-2673-F11F2C291F7D}"/>
          </ac:spMkLst>
        </pc:spChg>
        <pc:spChg chg="add del mod">
          <ac:chgData name="Matthieu De Mari" userId="dfb708c9-d8dc-439f-9a3b-c772bf4a311c" providerId="ADAL" clId="{0C574F24-0842-4510-AB61-4E12E986D5CF}" dt="2023-01-23T07:36:37.611" v="16088" actId="478"/>
          <ac:spMkLst>
            <pc:docMk/>
            <pc:sldMk cId="1972798447" sldId="495"/>
            <ac:spMk id="10" creationId="{2B49E8E1-866F-4C58-9E6B-73731ED03DFC}"/>
          </ac:spMkLst>
        </pc:spChg>
        <pc:spChg chg="add mod ord">
          <ac:chgData name="Matthieu De Mari" userId="dfb708c9-d8dc-439f-9a3b-c772bf4a311c" providerId="ADAL" clId="{0C574F24-0842-4510-AB61-4E12E986D5CF}" dt="2023-01-23T07:37:04.335" v="16122" actId="20577"/>
          <ac:spMkLst>
            <pc:docMk/>
            <pc:sldMk cId="1972798447" sldId="495"/>
            <ac:spMk id="11" creationId="{01E2D3EE-3293-410F-6730-18FF1BD52A47}"/>
          </ac:spMkLst>
        </pc:spChg>
        <pc:picChg chg="add del mod">
          <ac:chgData name="Matthieu De Mari" userId="dfb708c9-d8dc-439f-9a3b-c772bf4a311c" providerId="ADAL" clId="{0C574F24-0842-4510-AB61-4E12E986D5CF}" dt="2023-01-23T07:34:13.329" v="15988"/>
          <ac:picMkLst>
            <pc:docMk/>
            <pc:sldMk cId="1972798447" sldId="495"/>
            <ac:picMk id="6" creationId="{9D849529-1EA9-B912-F80B-59B0148E9E8A}"/>
          </ac:picMkLst>
        </pc:picChg>
        <pc:picChg chg="add mod">
          <ac:chgData name="Matthieu De Mari" userId="dfb708c9-d8dc-439f-9a3b-c772bf4a311c" providerId="ADAL" clId="{0C574F24-0842-4510-AB61-4E12E986D5CF}" dt="2023-01-23T07:37:08.846" v="16123" actId="1076"/>
          <ac:picMkLst>
            <pc:docMk/>
            <pc:sldMk cId="1972798447" sldId="495"/>
            <ac:picMk id="8" creationId="{7643DA3E-5401-E182-3C7A-E6B5F66F4C0A}"/>
          </ac:picMkLst>
        </pc:picChg>
      </pc:sldChg>
      <pc:sldChg chg="addSp delSp modSp add mod">
        <pc:chgData name="Matthieu De Mari" userId="dfb708c9-d8dc-439f-9a3b-c772bf4a311c" providerId="ADAL" clId="{0C574F24-0842-4510-AB61-4E12E986D5CF}" dt="2023-01-23T07:37:35.998" v="16132" actId="14100"/>
        <pc:sldMkLst>
          <pc:docMk/>
          <pc:sldMk cId="734562613" sldId="496"/>
        </pc:sldMkLst>
        <pc:spChg chg="del">
          <ac:chgData name="Matthieu De Mari" userId="dfb708c9-d8dc-439f-9a3b-c772bf4a311c" providerId="ADAL" clId="{0C574F24-0842-4510-AB61-4E12E986D5CF}" dt="2023-01-23T07:37:13.922" v="16125" actId="478"/>
          <ac:spMkLst>
            <pc:docMk/>
            <pc:sldMk cId="734562613" sldId="496"/>
            <ac:spMk id="3" creationId="{F0D4995A-5A41-5F90-B082-6A1F739ED610}"/>
          </ac:spMkLst>
        </pc:spChg>
        <pc:spChg chg="add del mod">
          <ac:chgData name="Matthieu De Mari" userId="dfb708c9-d8dc-439f-9a3b-c772bf4a311c" providerId="ADAL" clId="{0C574F24-0842-4510-AB61-4E12E986D5CF}" dt="2023-01-23T07:37:18.153" v="16129" actId="478"/>
          <ac:spMkLst>
            <pc:docMk/>
            <pc:sldMk cId="734562613" sldId="496"/>
            <ac:spMk id="5" creationId="{393D0048-E912-A562-BCC4-75C8D105DB0D}"/>
          </ac:spMkLst>
        </pc:spChg>
        <pc:spChg chg="add del mod">
          <ac:chgData name="Matthieu De Mari" userId="dfb708c9-d8dc-439f-9a3b-c772bf4a311c" providerId="ADAL" clId="{0C574F24-0842-4510-AB61-4E12E986D5CF}" dt="2023-01-23T07:37:16.623" v="16127" actId="478"/>
          <ac:spMkLst>
            <pc:docMk/>
            <pc:sldMk cId="734562613" sldId="496"/>
            <ac:spMk id="7" creationId="{54166A3B-1099-6C3A-2CE7-1CD92B399FEF}"/>
          </ac:spMkLst>
        </pc:spChg>
        <pc:spChg chg="del">
          <ac:chgData name="Matthieu De Mari" userId="dfb708c9-d8dc-439f-9a3b-c772bf4a311c" providerId="ADAL" clId="{0C574F24-0842-4510-AB61-4E12E986D5CF}" dt="2023-01-23T07:37:15.386" v="16126" actId="478"/>
          <ac:spMkLst>
            <pc:docMk/>
            <pc:sldMk cId="734562613" sldId="496"/>
            <ac:spMk id="11" creationId="{01E2D3EE-3293-410F-6730-18FF1BD52A47}"/>
          </ac:spMkLst>
        </pc:spChg>
        <pc:picChg chg="del">
          <ac:chgData name="Matthieu De Mari" userId="dfb708c9-d8dc-439f-9a3b-c772bf4a311c" providerId="ADAL" clId="{0C574F24-0842-4510-AB61-4E12E986D5CF}" dt="2023-01-23T07:37:17.160" v="16128" actId="478"/>
          <ac:picMkLst>
            <pc:docMk/>
            <pc:sldMk cId="734562613" sldId="496"/>
            <ac:picMk id="8" creationId="{7643DA3E-5401-E182-3C7A-E6B5F66F4C0A}"/>
          </ac:picMkLst>
        </pc:picChg>
        <pc:picChg chg="add mod">
          <ac:chgData name="Matthieu De Mari" userId="dfb708c9-d8dc-439f-9a3b-c772bf4a311c" providerId="ADAL" clId="{0C574F24-0842-4510-AB61-4E12E986D5CF}" dt="2023-01-23T07:37:35.998" v="16132" actId="14100"/>
          <ac:picMkLst>
            <pc:docMk/>
            <pc:sldMk cId="734562613" sldId="496"/>
            <ac:picMk id="10" creationId="{7750BFB0-9B6C-4217-7B20-577A60960B21}"/>
          </ac:picMkLst>
        </pc:picChg>
      </pc:sldChg>
      <pc:sldChg chg="addSp delSp modSp add mod">
        <pc:chgData name="Matthieu De Mari" userId="dfb708c9-d8dc-439f-9a3b-c772bf4a311c" providerId="ADAL" clId="{0C574F24-0842-4510-AB61-4E12E986D5CF}" dt="2023-01-23T07:38:06.622" v="16137" actId="478"/>
        <pc:sldMkLst>
          <pc:docMk/>
          <pc:sldMk cId="3319407717" sldId="497"/>
        </pc:sldMkLst>
        <pc:spChg chg="del">
          <ac:chgData name="Matthieu De Mari" userId="dfb708c9-d8dc-439f-9a3b-c772bf4a311c" providerId="ADAL" clId="{0C574F24-0842-4510-AB61-4E12E986D5CF}" dt="2023-01-23T07:38:05.859" v="16136" actId="478"/>
          <ac:spMkLst>
            <pc:docMk/>
            <pc:sldMk cId="3319407717" sldId="497"/>
            <ac:spMk id="2" creationId="{88499614-2FCD-924B-BC7C-F2298D2C05AB}"/>
          </ac:spMkLst>
        </pc:spChg>
        <pc:spChg chg="add del mod">
          <ac:chgData name="Matthieu De Mari" userId="dfb708c9-d8dc-439f-9a3b-c772bf4a311c" providerId="ADAL" clId="{0C574F24-0842-4510-AB61-4E12E986D5CF}" dt="2023-01-23T07:38:06.622" v="16137" actId="478"/>
          <ac:spMkLst>
            <pc:docMk/>
            <pc:sldMk cId="3319407717" sldId="497"/>
            <ac:spMk id="6" creationId="{442D4AF8-45D8-9885-B515-2550E09CD6F6}"/>
          </ac:spMkLst>
        </pc:spChg>
        <pc:picChg chg="add">
          <ac:chgData name="Matthieu De Mari" userId="dfb708c9-d8dc-439f-9a3b-c772bf4a311c" providerId="ADAL" clId="{0C574F24-0842-4510-AB61-4E12E986D5CF}" dt="2023-01-23T07:38:03.832" v="16135" actId="22"/>
          <ac:picMkLst>
            <pc:docMk/>
            <pc:sldMk cId="3319407717" sldId="497"/>
            <ac:picMk id="4" creationId="{BAACE482-CE62-1E40-7CE5-D09D918923E4}"/>
          </ac:picMkLst>
        </pc:picChg>
        <pc:picChg chg="del">
          <ac:chgData name="Matthieu De Mari" userId="dfb708c9-d8dc-439f-9a3b-c772bf4a311c" providerId="ADAL" clId="{0C574F24-0842-4510-AB61-4E12E986D5CF}" dt="2023-01-23T07:38:02.503" v="16134" actId="478"/>
          <ac:picMkLst>
            <pc:docMk/>
            <pc:sldMk cId="3319407717" sldId="497"/>
            <ac:picMk id="10" creationId="{7750BFB0-9B6C-4217-7B20-577A60960B21}"/>
          </ac:picMkLst>
        </pc:picChg>
      </pc:sldChg>
      <pc:sldChg chg="addSp delSp modSp new mod modClrScheme chgLayout">
        <pc:chgData name="Matthieu De Mari" userId="dfb708c9-d8dc-439f-9a3b-c772bf4a311c" providerId="ADAL" clId="{0C574F24-0842-4510-AB61-4E12E986D5CF}" dt="2023-01-23T07:39:45.567" v="16321" actId="1076"/>
        <pc:sldMkLst>
          <pc:docMk/>
          <pc:sldMk cId="1800440056" sldId="498"/>
        </pc:sldMkLst>
        <pc:spChg chg="mod ord">
          <ac:chgData name="Matthieu De Mari" userId="dfb708c9-d8dc-439f-9a3b-c772bf4a311c" providerId="ADAL" clId="{0C574F24-0842-4510-AB61-4E12E986D5CF}" dt="2023-01-23T07:39:39.168" v="16317" actId="700"/>
          <ac:spMkLst>
            <pc:docMk/>
            <pc:sldMk cId="1800440056" sldId="498"/>
            <ac:spMk id="2" creationId="{9F4FE9BC-DDD4-336B-9192-0F69C49E3F53}"/>
          </ac:spMkLst>
        </pc:spChg>
        <pc:spChg chg="mod ord">
          <ac:chgData name="Matthieu De Mari" userId="dfb708c9-d8dc-439f-9a3b-c772bf4a311c" providerId="ADAL" clId="{0C574F24-0842-4510-AB61-4E12E986D5CF}" dt="2023-01-23T07:39:39.168" v="16317" actId="700"/>
          <ac:spMkLst>
            <pc:docMk/>
            <pc:sldMk cId="1800440056" sldId="498"/>
            <ac:spMk id="3" creationId="{575B42BA-7B22-2508-6D00-11E88F08B3CD}"/>
          </ac:spMkLst>
        </pc:spChg>
        <pc:spChg chg="del">
          <ac:chgData name="Matthieu De Mari" userId="dfb708c9-d8dc-439f-9a3b-c772bf4a311c" providerId="ADAL" clId="{0C574F24-0842-4510-AB61-4E12E986D5CF}" dt="2023-01-23T07:39:29.055" v="16312" actId="478"/>
          <ac:spMkLst>
            <pc:docMk/>
            <pc:sldMk cId="1800440056" sldId="498"/>
            <ac:spMk id="4" creationId="{ABB4A34C-D758-973B-A812-A4D08DE604A6}"/>
          </ac:spMkLst>
        </pc:spChg>
        <pc:spChg chg="add del mod">
          <ac:chgData name="Matthieu De Mari" userId="dfb708c9-d8dc-439f-9a3b-c772bf4a311c" providerId="ADAL" clId="{0C574F24-0842-4510-AB61-4E12E986D5CF}" dt="2023-01-23T07:39:36.753" v="16316"/>
          <ac:spMkLst>
            <pc:docMk/>
            <pc:sldMk cId="1800440056" sldId="498"/>
            <ac:spMk id="7" creationId="{E0EDEF1F-0B59-823B-0212-B73D0361E823}"/>
          </ac:spMkLst>
        </pc:spChg>
        <pc:spChg chg="add del mod">
          <ac:chgData name="Matthieu De Mari" userId="dfb708c9-d8dc-439f-9a3b-c772bf4a311c" providerId="ADAL" clId="{0C574F24-0842-4510-AB61-4E12E986D5CF}" dt="2023-01-23T07:39:36.753" v="16316"/>
          <ac:spMkLst>
            <pc:docMk/>
            <pc:sldMk cId="1800440056" sldId="498"/>
            <ac:spMk id="8" creationId="{48C1FA5E-94E9-39C7-DD92-AEA0DA28E3A7}"/>
          </ac:spMkLst>
        </pc:spChg>
        <pc:spChg chg="add del mod">
          <ac:chgData name="Matthieu De Mari" userId="dfb708c9-d8dc-439f-9a3b-c772bf4a311c" providerId="ADAL" clId="{0C574F24-0842-4510-AB61-4E12E986D5CF}" dt="2023-01-23T07:39:36.753" v="16316"/>
          <ac:spMkLst>
            <pc:docMk/>
            <pc:sldMk cId="1800440056" sldId="498"/>
            <ac:spMk id="9" creationId="{598E8E8A-E8AF-8150-8D1B-BE25AE4008C4}"/>
          </ac:spMkLst>
        </pc:spChg>
        <pc:picChg chg="add mod">
          <ac:chgData name="Matthieu De Mari" userId="dfb708c9-d8dc-439f-9a3b-c772bf4a311c" providerId="ADAL" clId="{0C574F24-0842-4510-AB61-4E12E986D5CF}" dt="2023-01-23T07:39:45.567" v="16321" actId="1076"/>
          <ac:picMkLst>
            <pc:docMk/>
            <pc:sldMk cId="1800440056" sldId="498"/>
            <ac:picMk id="6" creationId="{D04C54FE-61BA-07D6-CABF-9FFABA0598BE}"/>
          </ac:picMkLst>
        </pc:picChg>
      </pc:sldChg>
      <pc:sldChg chg="addSp delSp modSp new mod">
        <pc:chgData name="Matthieu De Mari" userId="dfb708c9-d8dc-439f-9a3b-c772bf4a311c" providerId="ADAL" clId="{0C574F24-0842-4510-AB61-4E12E986D5CF}" dt="2023-01-23T07:41:29.258" v="16516"/>
        <pc:sldMkLst>
          <pc:docMk/>
          <pc:sldMk cId="2678082427" sldId="499"/>
        </pc:sldMkLst>
        <pc:spChg chg="del">
          <ac:chgData name="Matthieu De Mari" userId="dfb708c9-d8dc-439f-9a3b-c772bf4a311c" providerId="ADAL" clId="{0C574F24-0842-4510-AB61-4E12E986D5CF}" dt="2023-01-23T07:40:12.551" v="16324" actId="478"/>
          <ac:spMkLst>
            <pc:docMk/>
            <pc:sldMk cId="2678082427" sldId="499"/>
            <ac:spMk id="2" creationId="{283514C0-B323-A915-7833-B0D2606A1885}"/>
          </ac:spMkLst>
        </pc:spChg>
        <pc:spChg chg="del">
          <ac:chgData name="Matthieu De Mari" userId="dfb708c9-d8dc-439f-9a3b-c772bf4a311c" providerId="ADAL" clId="{0C574F24-0842-4510-AB61-4E12E986D5CF}" dt="2023-01-23T07:40:11.272" v="16323" actId="478"/>
          <ac:spMkLst>
            <pc:docMk/>
            <pc:sldMk cId="2678082427" sldId="499"/>
            <ac:spMk id="3" creationId="{FD0FB574-54FA-8AA8-3FC6-11FD8CBCF68D}"/>
          </ac:spMkLst>
        </pc:spChg>
        <pc:spChg chg="add mod">
          <ac:chgData name="Matthieu De Mari" userId="dfb708c9-d8dc-439f-9a3b-c772bf4a311c" providerId="ADAL" clId="{0C574F24-0842-4510-AB61-4E12E986D5CF}" dt="2023-01-23T07:41:29.258" v="16516"/>
          <ac:spMkLst>
            <pc:docMk/>
            <pc:sldMk cId="2678082427" sldId="499"/>
            <ac:spMk id="6" creationId="{E104F76B-BBAC-9021-8132-85B53E4D630A}"/>
          </ac:spMkLst>
        </pc:spChg>
        <pc:picChg chg="add">
          <ac:chgData name="Matthieu De Mari" userId="dfb708c9-d8dc-439f-9a3b-c772bf4a311c" providerId="ADAL" clId="{0C574F24-0842-4510-AB61-4E12E986D5CF}" dt="2023-01-23T07:40:13.405" v="16325" actId="22"/>
          <ac:picMkLst>
            <pc:docMk/>
            <pc:sldMk cId="2678082427" sldId="499"/>
            <ac:picMk id="5" creationId="{8FD20642-A8D3-C027-3401-01623DA312C6}"/>
          </ac:picMkLst>
        </pc:picChg>
      </pc:sldChg>
      <pc:sldChg chg="addSp modSp add mod">
        <pc:chgData name="Matthieu De Mari" userId="dfb708c9-d8dc-439f-9a3b-c772bf4a311c" providerId="ADAL" clId="{0C574F24-0842-4510-AB61-4E12E986D5CF}" dt="2023-01-23T07:42:44.515" v="16639" actId="20577"/>
        <pc:sldMkLst>
          <pc:docMk/>
          <pc:sldMk cId="2304872241" sldId="500"/>
        </pc:sldMkLst>
        <pc:spChg chg="add mod">
          <ac:chgData name="Matthieu De Mari" userId="dfb708c9-d8dc-439f-9a3b-c772bf4a311c" providerId="ADAL" clId="{0C574F24-0842-4510-AB61-4E12E986D5CF}" dt="2023-01-23T07:41:43.567" v="16519" actId="14100"/>
          <ac:spMkLst>
            <pc:docMk/>
            <pc:sldMk cId="2304872241" sldId="500"/>
            <ac:spMk id="2" creationId="{4FC39202-A859-7A31-93E2-3FB6424BB212}"/>
          </ac:spMkLst>
        </pc:spChg>
        <pc:spChg chg="add mod">
          <ac:chgData name="Matthieu De Mari" userId="dfb708c9-d8dc-439f-9a3b-c772bf4a311c" providerId="ADAL" clId="{0C574F24-0842-4510-AB61-4E12E986D5CF}" dt="2023-01-23T07:42:44.515" v="16639" actId="20577"/>
          <ac:spMkLst>
            <pc:docMk/>
            <pc:sldMk cId="2304872241" sldId="500"/>
            <ac:spMk id="3" creationId="{3E99D0FB-50CA-AAC3-96C1-58557976DF48}"/>
          </ac:spMkLst>
        </pc:spChg>
        <pc:spChg chg="mod">
          <ac:chgData name="Matthieu De Mari" userId="dfb708c9-d8dc-439f-9a3b-c772bf4a311c" providerId="ADAL" clId="{0C574F24-0842-4510-AB61-4E12E986D5CF}" dt="2023-01-23T07:41:24.820" v="16515" actId="20577"/>
          <ac:spMkLst>
            <pc:docMk/>
            <pc:sldMk cId="2304872241" sldId="500"/>
            <ac:spMk id="6" creationId="{E104F76B-BBAC-9021-8132-85B53E4D630A}"/>
          </ac:spMkLst>
        </pc:spChg>
      </pc:sldChg>
      <pc:sldChg chg="modSp new mod">
        <pc:chgData name="Matthieu De Mari" userId="dfb708c9-d8dc-439f-9a3b-c772bf4a311c" providerId="ADAL" clId="{0C574F24-0842-4510-AB61-4E12E986D5CF}" dt="2023-01-23T07:46:32.514" v="17298" actId="113"/>
        <pc:sldMkLst>
          <pc:docMk/>
          <pc:sldMk cId="2145508996" sldId="501"/>
        </pc:sldMkLst>
        <pc:spChg chg="mod">
          <ac:chgData name="Matthieu De Mari" userId="dfb708c9-d8dc-439f-9a3b-c772bf4a311c" providerId="ADAL" clId="{0C574F24-0842-4510-AB61-4E12E986D5CF}" dt="2023-01-23T07:43:09.693" v="16701" actId="20577"/>
          <ac:spMkLst>
            <pc:docMk/>
            <pc:sldMk cId="2145508996" sldId="501"/>
            <ac:spMk id="2" creationId="{B2A2C63F-D2C2-050A-3DF9-5AE999502EE3}"/>
          </ac:spMkLst>
        </pc:spChg>
        <pc:spChg chg="mod">
          <ac:chgData name="Matthieu De Mari" userId="dfb708c9-d8dc-439f-9a3b-c772bf4a311c" providerId="ADAL" clId="{0C574F24-0842-4510-AB61-4E12E986D5CF}" dt="2023-01-23T07:46:32.514" v="17298" actId="113"/>
          <ac:spMkLst>
            <pc:docMk/>
            <pc:sldMk cId="2145508996" sldId="501"/>
            <ac:spMk id="3" creationId="{5DAEE9F3-874A-926F-2B55-5B076C48EFE9}"/>
          </ac:spMkLst>
        </pc:spChg>
      </pc:sldChg>
      <pc:sldChg chg="delSp modSp add mod ord">
        <pc:chgData name="Matthieu De Mari" userId="dfb708c9-d8dc-439f-9a3b-c772bf4a311c" providerId="ADAL" clId="{0C574F24-0842-4510-AB61-4E12E986D5CF}" dt="2023-01-23T07:47:24.389" v="17388" actId="14100"/>
        <pc:sldMkLst>
          <pc:docMk/>
          <pc:sldMk cId="2411344912" sldId="502"/>
        </pc:sldMkLst>
        <pc:spChg chg="del">
          <ac:chgData name="Matthieu De Mari" userId="dfb708c9-d8dc-439f-9a3b-c772bf4a311c" providerId="ADAL" clId="{0C574F24-0842-4510-AB61-4E12E986D5CF}" dt="2023-01-23T07:46:59.420" v="17302" actId="478"/>
          <ac:spMkLst>
            <pc:docMk/>
            <pc:sldMk cId="2411344912" sldId="502"/>
            <ac:spMk id="3" creationId="{3E99D0FB-50CA-AAC3-96C1-58557976DF48}"/>
          </ac:spMkLst>
        </pc:spChg>
        <pc:spChg chg="mod">
          <ac:chgData name="Matthieu De Mari" userId="dfb708c9-d8dc-439f-9a3b-c772bf4a311c" providerId="ADAL" clId="{0C574F24-0842-4510-AB61-4E12E986D5CF}" dt="2023-01-23T07:47:24.389" v="17388" actId="14100"/>
          <ac:spMkLst>
            <pc:docMk/>
            <pc:sldMk cId="2411344912" sldId="502"/>
            <ac:spMk id="6" creationId="{E104F76B-BBAC-9021-8132-85B53E4D630A}"/>
          </ac:spMkLst>
        </pc:spChg>
      </pc:sldChg>
      <pc:sldChg chg="modSp add mod">
        <pc:chgData name="Matthieu De Mari" userId="dfb708c9-d8dc-439f-9a3b-c772bf4a311c" providerId="ADAL" clId="{0C574F24-0842-4510-AB61-4E12E986D5CF}" dt="2023-01-23T08:04:51.939" v="18573" actId="113"/>
        <pc:sldMkLst>
          <pc:docMk/>
          <pc:sldMk cId="1636732520" sldId="503"/>
        </pc:sldMkLst>
        <pc:spChg chg="mod">
          <ac:chgData name="Matthieu De Mari" userId="dfb708c9-d8dc-439f-9a3b-c772bf4a311c" providerId="ADAL" clId="{0C574F24-0842-4510-AB61-4E12E986D5CF}" dt="2023-01-23T08:04:51.939" v="18573" actId="113"/>
          <ac:spMkLst>
            <pc:docMk/>
            <pc:sldMk cId="1636732520" sldId="503"/>
            <ac:spMk id="3" creationId="{7BDE96C0-465C-7952-04EA-C267AC8BF678}"/>
          </ac:spMkLst>
        </pc:spChg>
        <pc:spChg chg="mod">
          <ac:chgData name="Matthieu De Mari" userId="dfb708c9-d8dc-439f-9a3b-c772bf4a311c" providerId="ADAL" clId="{0C574F24-0842-4510-AB61-4E12E986D5CF}" dt="2023-01-23T07:59:14.065" v="18220" actId="27636"/>
          <ac:spMkLst>
            <pc:docMk/>
            <pc:sldMk cId="1636732520" sldId="503"/>
            <ac:spMk id="4" creationId="{5E76589E-870E-419D-CF95-4309EACDB190}"/>
          </ac:spMkLst>
        </pc:spChg>
      </pc:sldChg>
      <pc:sldChg chg="addSp delSp modSp add mod">
        <pc:chgData name="Matthieu De Mari" userId="dfb708c9-d8dc-439f-9a3b-c772bf4a311c" providerId="ADAL" clId="{0C574F24-0842-4510-AB61-4E12E986D5CF}" dt="2023-01-23T08:03:26.881" v="18556" actId="113"/>
        <pc:sldMkLst>
          <pc:docMk/>
          <pc:sldMk cId="1757057001" sldId="504"/>
        </pc:sldMkLst>
        <pc:spChg chg="mod">
          <ac:chgData name="Matthieu De Mari" userId="dfb708c9-d8dc-439f-9a3b-c772bf4a311c" providerId="ADAL" clId="{0C574F24-0842-4510-AB61-4E12E986D5CF}" dt="2023-01-23T08:02:55.523" v="18530" actId="27636"/>
          <ac:spMkLst>
            <pc:docMk/>
            <pc:sldMk cId="1757057001" sldId="504"/>
            <ac:spMk id="3" creationId="{7BDE96C0-465C-7952-04EA-C267AC8BF678}"/>
          </ac:spMkLst>
        </pc:spChg>
        <pc:spChg chg="mod">
          <ac:chgData name="Matthieu De Mari" userId="dfb708c9-d8dc-439f-9a3b-c772bf4a311c" providerId="ADAL" clId="{0C574F24-0842-4510-AB61-4E12E986D5CF}" dt="2023-01-23T08:03:26.881" v="18556" actId="113"/>
          <ac:spMkLst>
            <pc:docMk/>
            <pc:sldMk cId="1757057001" sldId="504"/>
            <ac:spMk id="4" creationId="{5E76589E-870E-419D-CF95-4309EACDB190}"/>
          </ac:spMkLst>
        </pc:spChg>
        <pc:spChg chg="add del">
          <ac:chgData name="Matthieu De Mari" userId="dfb708c9-d8dc-439f-9a3b-c772bf4a311c" providerId="ADAL" clId="{0C574F24-0842-4510-AB61-4E12E986D5CF}" dt="2023-01-23T08:02:15.851" v="18492"/>
          <ac:spMkLst>
            <pc:docMk/>
            <pc:sldMk cId="1757057001" sldId="504"/>
            <ac:spMk id="5" creationId="{8C43465E-454A-ECEE-7BAC-178B4286A323}"/>
          </ac:spMkLst>
        </pc:spChg>
      </pc:sldChg>
      <pc:sldChg chg="modSp add mod">
        <pc:chgData name="Matthieu De Mari" userId="dfb708c9-d8dc-439f-9a3b-c772bf4a311c" providerId="ADAL" clId="{0C574F24-0842-4510-AB61-4E12E986D5CF}" dt="2023-01-25T04:39:37.952" v="28309" actId="20577"/>
        <pc:sldMkLst>
          <pc:docMk/>
          <pc:sldMk cId="1659504250" sldId="505"/>
        </pc:sldMkLst>
        <pc:spChg chg="mod">
          <ac:chgData name="Matthieu De Mari" userId="dfb708c9-d8dc-439f-9a3b-c772bf4a311c" providerId="ADAL" clId="{0C574F24-0842-4510-AB61-4E12E986D5CF}" dt="2023-01-25T04:39:28.639" v="28303" actId="27636"/>
          <ac:spMkLst>
            <pc:docMk/>
            <pc:sldMk cId="1659504250" sldId="505"/>
            <ac:spMk id="3" creationId="{7BDE96C0-465C-7952-04EA-C267AC8BF678}"/>
          </ac:spMkLst>
        </pc:spChg>
        <pc:spChg chg="mod">
          <ac:chgData name="Matthieu De Mari" userId="dfb708c9-d8dc-439f-9a3b-c772bf4a311c" providerId="ADAL" clId="{0C574F24-0842-4510-AB61-4E12E986D5CF}" dt="2023-01-25T04:39:37.952" v="28309" actId="20577"/>
          <ac:spMkLst>
            <pc:docMk/>
            <pc:sldMk cId="1659504250" sldId="505"/>
            <ac:spMk id="4" creationId="{5E76589E-870E-419D-CF95-4309EACDB190}"/>
          </ac:spMkLst>
        </pc:spChg>
      </pc:sldChg>
      <pc:sldChg chg="addSp delSp new mod modClrScheme chgLayout">
        <pc:chgData name="Matthieu De Mari" userId="dfb708c9-d8dc-439f-9a3b-c772bf4a311c" providerId="ADAL" clId="{0C574F24-0842-4510-AB61-4E12E986D5CF}" dt="2023-01-23T08:05:03.388" v="18576" actId="22"/>
        <pc:sldMkLst>
          <pc:docMk/>
          <pc:sldMk cId="710884314" sldId="506"/>
        </pc:sldMkLst>
        <pc:spChg chg="del">
          <ac:chgData name="Matthieu De Mari" userId="dfb708c9-d8dc-439f-9a3b-c772bf4a311c" providerId="ADAL" clId="{0C574F24-0842-4510-AB61-4E12E986D5CF}" dt="2023-01-23T08:05:02.833" v="18575" actId="700"/>
          <ac:spMkLst>
            <pc:docMk/>
            <pc:sldMk cId="710884314" sldId="506"/>
            <ac:spMk id="2" creationId="{06200F13-B0F1-F7D3-2D2E-9357D780539D}"/>
          </ac:spMkLst>
        </pc:spChg>
        <pc:spChg chg="del">
          <ac:chgData name="Matthieu De Mari" userId="dfb708c9-d8dc-439f-9a3b-c772bf4a311c" providerId="ADAL" clId="{0C574F24-0842-4510-AB61-4E12E986D5CF}" dt="2023-01-23T08:05:02.833" v="18575" actId="700"/>
          <ac:spMkLst>
            <pc:docMk/>
            <pc:sldMk cId="710884314" sldId="506"/>
            <ac:spMk id="3" creationId="{BC1ADF0D-EB95-EE96-F535-6C3543CD4A27}"/>
          </ac:spMkLst>
        </pc:spChg>
        <pc:spChg chg="del">
          <ac:chgData name="Matthieu De Mari" userId="dfb708c9-d8dc-439f-9a3b-c772bf4a311c" providerId="ADAL" clId="{0C574F24-0842-4510-AB61-4E12E986D5CF}" dt="2023-01-23T08:05:02.833" v="18575" actId="700"/>
          <ac:spMkLst>
            <pc:docMk/>
            <pc:sldMk cId="710884314" sldId="506"/>
            <ac:spMk id="4" creationId="{8A9179B4-5E50-A28A-CBEA-393C3244BEA0}"/>
          </ac:spMkLst>
        </pc:spChg>
        <pc:picChg chg="add">
          <ac:chgData name="Matthieu De Mari" userId="dfb708c9-d8dc-439f-9a3b-c772bf4a311c" providerId="ADAL" clId="{0C574F24-0842-4510-AB61-4E12E986D5CF}" dt="2023-01-23T08:05:03.388" v="18576" actId="22"/>
          <ac:picMkLst>
            <pc:docMk/>
            <pc:sldMk cId="710884314" sldId="506"/>
            <ac:picMk id="6" creationId="{3486002D-1F4F-B24E-D454-3EB50348FCAA}"/>
          </ac:picMkLst>
        </pc:picChg>
      </pc:sldChg>
      <pc:sldChg chg="addSp delSp new mod modClrScheme chgLayout">
        <pc:chgData name="Matthieu De Mari" userId="dfb708c9-d8dc-439f-9a3b-c772bf4a311c" providerId="ADAL" clId="{0C574F24-0842-4510-AB61-4E12E986D5CF}" dt="2023-01-23T08:05:59.773" v="18579" actId="22"/>
        <pc:sldMkLst>
          <pc:docMk/>
          <pc:sldMk cId="865488439" sldId="507"/>
        </pc:sldMkLst>
        <pc:spChg chg="del">
          <ac:chgData name="Matthieu De Mari" userId="dfb708c9-d8dc-439f-9a3b-c772bf4a311c" providerId="ADAL" clId="{0C574F24-0842-4510-AB61-4E12E986D5CF}" dt="2023-01-23T08:05:59.375" v="18578" actId="700"/>
          <ac:spMkLst>
            <pc:docMk/>
            <pc:sldMk cId="865488439" sldId="507"/>
            <ac:spMk id="2" creationId="{AB45919A-C61E-73A7-2CCF-7E2D113E6DD0}"/>
          </ac:spMkLst>
        </pc:spChg>
        <pc:spChg chg="del">
          <ac:chgData name="Matthieu De Mari" userId="dfb708c9-d8dc-439f-9a3b-c772bf4a311c" providerId="ADAL" clId="{0C574F24-0842-4510-AB61-4E12E986D5CF}" dt="2023-01-23T08:05:59.375" v="18578" actId="700"/>
          <ac:spMkLst>
            <pc:docMk/>
            <pc:sldMk cId="865488439" sldId="507"/>
            <ac:spMk id="3" creationId="{50074185-80FA-A28F-1179-62AA2E98ED30}"/>
          </ac:spMkLst>
        </pc:spChg>
        <pc:spChg chg="del">
          <ac:chgData name="Matthieu De Mari" userId="dfb708c9-d8dc-439f-9a3b-c772bf4a311c" providerId="ADAL" clId="{0C574F24-0842-4510-AB61-4E12E986D5CF}" dt="2023-01-23T08:05:59.375" v="18578" actId="700"/>
          <ac:spMkLst>
            <pc:docMk/>
            <pc:sldMk cId="865488439" sldId="507"/>
            <ac:spMk id="4" creationId="{2F2B62C3-E8EA-3990-49F9-AAF4ADC39A52}"/>
          </ac:spMkLst>
        </pc:spChg>
        <pc:picChg chg="add">
          <ac:chgData name="Matthieu De Mari" userId="dfb708c9-d8dc-439f-9a3b-c772bf4a311c" providerId="ADAL" clId="{0C574F24-0842-4510-AB61-4E12E986D5CF}" dt="2023-01-23T08:05:59.773" v="18579" actId="22"/>
          <ac:picMkLst>
            <pc:docMk/>
            <pc:sldMk cId="865488439" sldId="507"/>
            <ac:picMk id="6" creationId="{9A06A2C9-A89C-0BCB-3238-0DEA0F870F73}"/>
          </ac:picMkLst>
        </pc:picChg>
      </pc:sldChg>
      <pc:sldChg chg="add">
        <pc:chgData name="Matthieu De Mari" userId="dfb708c9-d8dc-439f-9a3b-c772bf4a311c" providerId="ADAL" clId="{0C574F24-0842-4510-AB61-4E12E986D5CF}" dt="2023-01-23T08:06:55.830" v="18580" actId="2890"/>
        <pc:sldMkLst>
          <pc:docMk/>
          <pc:sldMk cId="3495317520" sldId="508"/>
        </pc:sldMkLst>
      </pc:sldChg>
      <pc:sldChg chg="modSp new mod">
        <pc:chgData name="Matthieu De Mari" userId="dfb708c9-d8dc-439f-9a3b-c772bf4a311c" providerId="ADAL" clId="{0C574F24-0842-4510-AB61-4E12E986D5CF}" dt="2023-01-25T01:06:15.633" v="25276" actId="113"/>
        <pc:sldMkLst>
          <pc:docMk/>
          <pc:sldMk cId="3653875140" sldId="509"/>
        </pc:sldMkLst>
        <pc:spChg chg="mod">
          <ac:chgData name="Matthieu De Mari" userId="dfb708c9-d8dc-439f-9a3b-c772bf4a311c" providerId="ADAL" clId="{0C574F24-0842-4510-AB61-4E12E986D5CF}" dt="2023-01-24T18:41:57.444" v="22279" actId="20577"/>
          <ac:spMkLst>
            <pc:docMk/>
            <pc:sldMk cId="3653875140" sldId="509"/>
            <ac:spMk id="2" creationId="{52FD168C-A8B7-FBE2-0183-8C332FD8F550}"/>
          </ac:spMkLst>
        </pc:spChg>
        <pc:spChg chg="mod">
          <ac:chgData name="Matthieu De Mari" userId="dfb708c9-d8dc-439f-9a3b-c772bf4a311c" providerId="ADAL" clId="{0C574F24-0842-4510-AB61-4E12E986D5CF}" dt="2023-01-25T01:06:15.633" v="25276" actId="113"/>
          <ac:spMkLst>
            <pc:docMk/>
            <pc:sldMk cId="3653875140" sldId="509"/>
            <ac:spMk id="3" creationId="{917B4F07-EB70-8BF3-73A3-76EFC1C5820B}"/>
          </ac:spMkLst>
        </pc:spChg>
        <pc:spChg chg="mod">
          <ac:chgData name="Matthieu De Mari" userId="dfb708c9-d8dc-439f-9a3b-c772bf4a311c" providerId="ADAL" clId="{0C574F24-0842-4510-AB61-4E12E986D5CF}" dt="2023-01-25T01:06:09.294" v="25270" actId="27636"/>
          <ac:spMkLst>
            <pc:docMk/>
            <pc:sldMk cId="3653875140" sldId="509"/>
            <ac:spMk id="4" creationId="{224B6C00-CDCA-7753-FD92-73BE0C88AE10}"/>
          </ac:spMkLst>
        </pc:spChg>
      </pc:sldChg>
      <pc:sldChg chg="addSp delSp modSp add mod">
        <pc:chgData name="Matthieu De Mari" userId="dfb708c9-d8dc-439f-9a3b-c772bf4a311c" providerId="ADAL" clId="{0C574F24-0842-4510-AB61-4E12E986D5CF}" dt="2023-01-24T19:11:45.358" v="23203" actId="1038"/>
        <pc:sldMkLst>
          <pc:docMk/>
          <pc:sldMk cId="2444273265" sldId="510"/>
        </pc:sldMkLst>
        <pc:spChg chg="del">
          <ac:chgData name="Matthieu De Mari" userId="dfb708c9-d8dc-439f-9a3b-c772bf4a311c" providerId="ADAL" clId="{0C574F24-0842-4510-AB61-4E12E986D5CF}" dt="2023-01-24T19:11:34.266" v="23183" actId="478"/>
          <ac:spMkLst>
            <pc:docMk/>
            <pc:sldMk cId="2444273265" sldId="510"/>
            <ac:spMk id="2" creationId="{52FD168C-A8B7-FBE2-0183-8C332FD8F550}"/>
          </ac:spMkLst>
        </pc:spChg>
        <pc:spChg chg="del">
          <ac:chgData name="Matthieu De Mari" userId="dfb708c9-d8dc-439f-9a3b-c772bf4a311c" providerId="ADAL" clId="{0C574F24-0842-4510-AB61-4E12E986D5CF}" dt="2023-01-24T19:11:35.087" v="23184" actId="478"/>
          <ac:spMkLst>
            <pc:docMk/>
            <pc:sldMk cId="2444273265" sldId="510"/>
            <ac:spMk id="3" creationId="{917B4F07-EB70-8BF3-73A3-76EFC1C5820B}"/>
          </ac:spMkLst>
        </pc:spChg>
        <pc:spChg chg="del">
          <ac:chgData name="Matthieu De Mari" userId="dfb708c9-d8dc-439f-9a3b-c772bf4a311c" providerId="ADAL" clId="{0C574F24-0842-4510-AB61-4E12E986D5CF}" dt="2023-01-24T19:11:36.436" v="23185" actId="478"/>
          <ac:spMkLst>
            <pc:docMk/>
            <pc:sldMk cId="2444273265" sldId="510"/>
            <ac:spMk id="4" creationId="{224B6C00-CDCA-7753-FD92-73BE0C88AE10}"/>
          </ac:spMkLst>
        </pc:spChg>
        <pc:picChg chg="add mod">
          <ac:chgData name="Matthieu De Mari" userId="dfb708c9-d8dc-439f-9a3b-c772bf4a311c" providerId="ADAL" clId="{0C574F24-0842-4510-AB61-4E12E986D5CF}" dt="2023-01-24T19:11:45.358" v="23203" actId="1038"/>
          <ac:picMkLst>
            <pc:docMk/>
            <pc:sldMk cId="2444273265" sldId="510"/>
            <ac:picMk id="6" creationId="{5A518E48-BC81-EFDD-B44D-EDB8E1C22C60}"/>
          </ac:picMkLst>
        </pc:picChg>
      </pc:sldChg>
      <pc:sldChg chg="delSp modSp add mod modClrScheme chgLayout">
        <pc:chgData name="Matthieu De Mari" userId="dfb708c9-d8dc-439f-9a3b-c772bf4a311c" providerId="ADAL" clId="{0C574F24-0842-4510-AB61-4E12E986D5CF}" dt="2023-01-25T01:32:54.058" v="26939" actId="20577"/>
        <pc:sldMkLst>
          <pc:docMk/>
          <pc:sldMk cId="3760572474" sldId="511"/>
        </pc:sldMkLst>
        <pc:spChg chg="mod ord">
          <ac:chgData name="Matthieu De Mari" userId="dfb708c9-d8dc-439f-9a3b-c772bf4a311c" providerId="ADAL" clId="{0C574F24-0842-4510-AB61-4E12E986D5CF}" dt="2023-01-25T01:30:17.656" v="26794" actId="700"/>
          <ac:spMkLst>
            <pc:docMk/>
            <pc:sldMk cId="3760572474" sldId="511"/>
            <ac:spMk id="2" creationId="{52FD168C-A8B7-FBE2-0183-8C332FD8F550}"/>
          </ac:spMkLst>
        </pc:spChg>
        <pc:spChg chg="mod ord">
          <ac:chgData name="Matthieu De Mari" userId="dfb708c9-d8dc-439f-9a3b-c772bf4a311c" providerId="ADAL" clId="{0C574F24-0842-4510-AB61-4E12E986D5CF}" dt="2023-01-25T01:32:54.058" v="26939" actId="20577"/>
          <ac:spMkLst>
            <pc:docMk/>
            <pc:sldMk cId="3760572474" sldId="511"/>
            <ac:spMk id="3" creationId="{917B4F07-EB70-8BF3-73A3-76EFC1C5820B}"/>
          </ac:spMkLst>
        </pc:spChg>
        <pc:spChg chg="del">
          <ac:chgData name="Matthieu De Mari" userId="dfb708c9-d8dc-439f-9a3b-c772bf4a311c" providerId="ADAL" clId="{0C574F24-0842-4510-AB61-4E12E986D5CF}" dt="2023-01-25T01:30:17.656" v="26794" actId="700"/>
          <ac:spMkLst>
            <pc:docMk/>
            <pc:sldMk cId="3760572474" sldId="511"/>
            <ac:spMk id="4" creationId="{224B6C00-CDCA-7753-FD92-73BE0C88AE10}"/>
          </ac:spMkLst>
        </pc:spChg>
      </pc:sldChg>
      <pc:sldChg chg="addSp delSp modSp new mod">
        <pc:chgData name="Matthieu De Mari" userId="dfb708c9-d8dc-439f-9a3b-c772bf4a311c" providerId="ADAL" clId="{0C574F24-0842-4510-AB61-4E12E986D5CF}" dt="2023-01-25T04:53:36.608" v="28884" actId="1076"/>
        <pc:sldMkLst>
          <pc:docMk/>
          <pc:sldMk cId="467965437" sldId="512"/>
        </pc:sldMkLst>
        <pc:spChg chg="mod">
          <ac:chgData name="Matthieu De Mari" userId="dfb708c9-d8dc-439f-9a3b-c772bf4a311c" providerId="ADAL" clId="{0C574F24-0842-4510-AB61-4E12E986D5CF}" dt="2023-01-25T04:44:03.052" v="28578" actId="20577"/>
          <ac:spMkLst>
            <pc:docMk/>
            <pc:sldMk cId="467965437" sldId="512"/>
            <ac:spMk id="2" creationId="{12C72D52-2944-1FD9-BF9E-4E28F0EDCF9F}"/>
          </ac:spMkLst>
        </pc:spChg>
        <pc:spChg chg="mod">
          <ac:chgData name="Matthieu De Mari" userId="dfb708c9-d8dc-439f-9a3b-c772bf4a311c" providerId="ADAL" clId="{0C574F24-0842-4510-AB61-4E12E986D5CF}" dt="2023-01-25T04:52:20.839" v="28859" actId="27636"/>
          <ac:spMkLst>
            <pc:docMk/>
            <pc:sldMk cId="467965437" sldId="512"/>
            <ac:spMk id="3" creationId="{69973FE9-2456-3189-E04A-C10B8A15BD47}"/>
          </ac:spMkLst>
        </pc:spChg>
        <pc:spChg chg="del mod">
          <ac:chgData name="Matthieu De Mari" userId="dfb708c9-d8dc-439f-9a3b-c772bf4a311c" providerId="ADAL" clId="{0C574F24-0842-4510-AB61-4E12E986D5CF}" dt="2023-01-25T04:52:27.505" v="28863" actId="478"/>
          <ac:spMkLst>
            <pc:docMk/>
            <pc:sldMk cId="467965437" sldId="512"/>
            <ac:spMk id="4" creationId="{F6D4DB04-EDFA-E40F-AD1C-A30D9488A946}"/>
          </ac:spMkLst>
        </pc:spChg>
        <pc:spChg chg="add del">
          <ac:chgData name="Matthieu De Mari" userId="dfb708c9-d8dc-439f-9a3b-c772bf4a311c" providerId="ADAL" clId="{0C574F24-0842-4510-AB61-4E12E986D5CF}" dt="2023-01-25T04:52:48.922" v="28865" actId="22"/>
          <ac:spMkLst>
            <pc:docMk/>
            <pc:sldMk cId="467965437" sldId="512"/>
            <ac:spMk id="6" creationId="{F5FCD962-0E82-3CAC-1610-C30D48C39751}"/>
          </ac:spMkLst>
        </pc:spChg>
        <pc:picChg chg="add mod modCrop">
          <ac:chgData name="Matthieu De Mari" userId="dfb708c9-d8dc-439f-9a3b-c772bf4a311c" providerId="ADAL" clId="{0C574F24-0842-4510-AB61-4E12E986D5CF}" dt="2023-01-25T04:53:36.608" v="28884" actId="1076"/>
          <ac:picMkLst>
            <pc:docMk/>
            <pc:sldMk cId="467965437" sldId="512"/>
            <ac:picMk id="8" creationId="{21F6C6EF-3635-93EE-6947-B3992FB0D98E}"/>
          </ac:picMkLst>
        </pc:picChg>
        <pc:picChg chg="add mod modCrop">
          <ac:chgData name="Matthieu De Mari" userId="dfb708c9-d8dc-439f-9a3b-c772bf4a311c" providerId="ADAL" clId="{0C574F24-0842-4510-AB61-4E12E986D5CF}" dt="2023-01-25T04:53:35.088" v="28883" actId="1076"/>
          <ac:picMkLst>
            <pc:docMk/>
            <pc:sldMk cId="467965437" sldId="512"/>
            <ac:picMk id="9" creationId="{BD510A18-3A4B-2AAC-009E-B9FCEA9C0EEE}"/>
          </ac:picMkLst>
        </pc:picChg>
      </pc:sldChg>
      <pc:sldChg chg="addSp delSp add mod">
        <pc:chgData name="Matthieu De Mari" userId="dfb708c9-d8dc-439f-9a3b-c772bf4a311c" providerId="ADAL" clId="{0C574F24-0842-4510-AB61-4E12E986D5CF}" dt="2023-01-25T05:11:46.918" v="29196" actId="478"/>
        <pc:sldMkLst>
          <pc:docMk/>
          <pc:sldMk cId="1737018993" sldId="513"/>
        </pc:sldMkLst>
        <pc:spChg chg="del">
          <ac:chgData name="Matthieu De Mari" userId="dfb708c9-d8dc-439f-9a3b-c772bf4a311c" providerId="ADAL" clId="{0C574F24-0842-4510-AB61-4E12E986D5CF}" dt="2023-01-25T05:11:45.677" v="29195" actId="478"/>
          <ac:spMkLst>
            <pc:docMk/>
            <pc:sldMk cId="1737018993" sldId="513"/>
            <ac:spMk id="2" creationId="{12C72D52-2944-1FD9-BF9E-4E28F0EDCF9F}"/>
          </ac:spMkLst>
        </pc:spChg>
        <pc:spChg chg="del">
          <ac:chgData name="Matthieu De Mari" userId="dfb708c9-d8dc-439f-9a3b-c772bf4a311c" providerId="ADAL" clId="{0C574F24-0842-4510-AB61-4E12E986D5CF}" dt="2023-01-25T05:11:46.918" v="29196" actId="478"/>
          <ac:spMkLst>
            <pc:docMk/>
            <pc:sldMk cId="1737018993" sldId="513"/>
            <ac:spMk id="3" creationId="{69973FE9-2456-3189-E04A-C10B8A15BD47}"/>
          </ac:spMkLst>
        </pc:spChg>
        <pc:picChg chg="add">
          <ac:chgData name="Matthieu De Mari" userId="dfb708c9-d8dc-439f-9a3b-c772bf4a311c" providerId="ADAL" clId="{0C574F24-0842-4510-AB61-4E12E986D5CF}" dt="2023-01-25T05:11:41.842" v="29194" actId="22"/>
          <ac:picMkLst>
            <pc:docMk/>
            <pc:sldMk cId="1737018993" sldId="513"/>
            <ac:picMk id="6" creationId="{A39229FC-D397-9D8C-4B8E-7284C932F44D}"/>
          </ac:picMkLst>
        </pc:picChg>
      </pc:sldChg>
      <pc:sldChg chg="addSp delSp modSp add mod">
        <pc:chgData name="Matthieu De Mari" userId="dfb708c9-d8dc-439f-9a3b-c772bf4a311c" providerId="ADAL" clId="{0C574F24-0842-4510-AB61-4E12E986D5CF}" dt="2023-01-25T05:14:47.538" v="29260" actId="1076"/>
        <pc:sldMkLst>
          <pc:docMk/>
          <pc:sldMk cId="2222172378" sldId="514"/>
        </pc:sldMkLst>
        <pc:spChg chg="del">
          <ac:chgData name="Matthieu De Mari" userId="dfb708c9-d8dc-439f-9a3b-c772bf4a311c" providerId="ADAL" clId="{0C574F24-0842-4510-AB61-4E12E986D5CF}" dt="2023-01-25T05:14:38.637" v="29254" actId="478"/>
          <ac:spMkLst>
            <pc:docMk/>
            <pc:sldMk cId="2222172378" sldId="514"/>
            <ac:spMk id="2" creationId="{12C72D52-2944-1FD9-BF9E-4E28F0EDCF9F}"/>
          </ac:spMkLst>
        </pc:spChg>
        <pc:spChg chg="del">
          <ac:chgData name="Matthieu De Mari" userId="dfb708c9-d8dc-439f-9a3b-c772bf4a311c" providerId="ADAL" clId="{0C574F24-0842-4510-AB61-4E12E986D5CF}" dt="2023-01-25T05:14:39.564" v="29255" actId="478"/>
          <ac:spMkLst>
            <pc:docMk/>
            <pc:sldMk cId="2222172378" sldId="514"/>
            <ac:spMk id="3" creationId="{69973FE9-2456-3189-E04A-C10B8A15BD47}"/>
          </ac:spMkLst>
        </pc:spChg>
        <pc:spChg chg="del">
          <ac:chgData name="Matthieu De Mari" userId="dfb708c9-d8dc-439f-9a3b-c772bf4a311c" providerId="ADAL" clId="{0C574F24-0842-4510-AB61-4E12E986D5CF}" dt="2023-01-25T05:14:40.598" v="29256" actId="478"/>
          <ac:spMkLst>
            <pc:docMk/>
            <pc:sldMk cId="2222172378" sldId="514"/>
            <ac:spMk id="4" creationId="{F6D4DB04-EDFA-E40F-AD1C-A30D9488A946}"/>
          </ac:spMkLst>
        </pc:spChg>
        <pc:picChg chg="add mod">
          <ac:chgData name="Matthieu De Mari" userId="dfb708c9-d8dc-439f-9a3b-c772bf4a311c" providerId="ADAL" clId="{0C574F24-0842-4510-AB61-4E12E986D5CF}" dt="2023-01-25T05:14:47.538" v="29260" actId="1076"/>
          <ac:picMkLst>
            <pc:docMk/>
            <pc:sldMk cId="2222172378" sldId="514"/>
            <ac:picMk id="6" creationId="{6D43926C-6B91-0C8F-E5E2-B1ABBCC4C27F}"/>
          </ac:picMkLst>
        </pc:picChg>
      </pc:sldChg>
      <pc:sldChg chg="add del">
        <pc:chgData name="Matthieu De Mari" userId="dfb708c9-d8dc-439f-9a3b-c772bf4a311c" providerId="ADAL" clId="{0C574F24-0842-4510-AB61-4E12E986D5CF}" dt="2023-01-25T07:50:24.375" v="34930" actId="47"/>
        <pc:sldMkLst>
          <pc:docMk/>
          <pc:sldMk cId="1153237101" sldId="515"/>
        </pc:sldMkLst>
      </pc:sldChg>
      <pc:sldChg chg="addSp modSp add mod ord modClrScheme chgLayout">
        <pc:chgData name="Matthieu De Mari" userId="dfb708c9-d8dc-439f-9a3b-c772bf4a311c" providerId="ADAL" clId="{0C574F24-0842-4510-AB61-4E12E986D5CF}" dt="2023-01-24T18:24:10.937" v="20655"/>
        <pc:sldMkLst>
          <pc:docMk/>
          <pc:sldMk cId="105170546" sldId="516"/>
        </pc:sldMkLst>
        <pc:spChg chg="mod ord">
          <ac:chgData name="Matthieu De Mari" userId="dfb708c9-d8dc-439f-9a3b-c772bf4a311c" providerId="ADAL" clId="{0C574F24-0842-4510-AB61-4E12E986D5CF}" dt="2023-01-24T18:10:21.747" v="19856" actId="700"/>
          <ac:spMkLst>
            <pc:docMk/>
            <pc:sldMk cId="105170546" sldId="516"/>
            <ac:spMk id="2" creationId="{B2D6E47F-EE41-14EC-57C7-619AC0EC550B}"/>
          </ac:spMkLst>
        </pc:spChg>
        <pc:spChg chg="mod ord">
          <ac:chgData name="Matthieu De Mari" userId="dfb708c9-d8dc-439f-9a3b-c772bf4a311c" providerId="ADAL" clId="{0C574F24-0842-4510-AB61-4E12E986D5CF}" dt="2023-01-24T18:16:10.621" v="20371" actId="20577"/>
          <ac:spMkLst>
            <pc:docMk/>
            <pc:sldMk cId="105170546" sldId="516"/>
            <ac:spMk id="3" creationId="{F9359CBB-2BA1-6409-CE17-97C6B596059A}"/>
          </ac:spMkLst>
        </pc:spChg>
        <pc:spChg chg="add mod ord">
          <ac:chgData name="Matthieu De Mari" userId="dfb708c9-d8dc-439f-9a3b-c772bf4a311c" providerId="ADAL" clId="{0C574F24-0842-4510-AB61-4E12E986D5CF}" dt="2023-01-24T18:15:47.796" v="20338" actId="20577"/>
          <ac:spMkLst>
            <pc:docMk/>
            <pc:sldMk cId="105170546" sldId="516"/>
            <ac:spMk id="4" creationId="{A9128ADB-0675-1D96-82EC-7D8A9E26F74A}"/>
          </ac:spMkLst>
        </pc:spChg>
      </pc:sldChg>
      <pc:sldChg chg="modSp add mod">
        <pc:chgData name="Matthieu De Mari" userId="dfb708c9-d8dc-439f-9a3b-c772bf4a311c" providerId="ADAL" clId="{0C574F24-0842-4510-AB61-4E12E986D5CF}" dt="2023-01-24T18:30:35.362" v="21692" actId="113"/>
        <pc:sldMkLst>
          <pc:docMk/>
          <pc:sldMk cId="1464669599" sldId="517"/>
        </pc:sldMkLst>
        <pc:spChg chg="mod">
          <ac:chgData name="Matthieu De Mari" userId="dfb708c9-d8dc-439f-9a3b-c772bf4a311c" providerId="ADAL" clId="{0C574F24-0842-4510-AB61-4E12E986D5CF}" dt="2023-01-24T18:30:35.362" v="21692" actId="113"/>
          <ac:spMkLst>
            <pc:docMk/>
            <pc:sldMk cId="1464669599" sldId="517"/>
            <ac:spMk id="3" creationId="{35995840-A9D9-479A-A34F-EA7DC229D38E}"/>
          </ac:spMkLst>
        </pc:spChg>
      </pc:sldChg>
      <pc:sldChg chg="modSp add mod">
        <pc:chgData name="Matthieu De Mari" userId="dfb708c9-d8dc-439f-9a3b-c772bf4a311c" providerId="ADAL" clId="{0C574F24-0842-4510-AB61-4E12E986D5CF}" dt="2023-01-24T18:33:55.125" v="22239" actId="20577"/>
        <pc:sldMkLst>
          <pc:docMk/>
          <pc:sldMk cId="3190584464" sldId="518"/>
        </pc:sldMkLst>
        <pc:spChg chg="mod">
          <ac:chgData name="Matthieu De Mari" userId="dfb708c9-d8dc-439f-9a3b-c772bf4a311c" providerId="ADAL" clId="{0C574F24-0842-4510-AB61-4E12E986D5CF}" dt="2023-01-24T18:33:55.125" v="22239" actId="20577"/>
          <ac:spMkLst>
            <pc:docMk/>
            <pc:sldMk cId="3190584464" sldId="518"/>
            <ac:spMk id="3" creationId="{35995840-A9D9-479A-A34F-EA7DC229D38E}"/>
          </ac:spMkLst>
        </pc:spChg>
      </pc:sldChg>
      <pc:sldChg chg="addSp delSp modSp add mod ord">
        <pc:chgData name="Matthieu De Mari" userId="dfb708c9-d8dc-439f-9a3b-c772bf4a311c" providerId="ADAL" clId="{0C574F24-0842-4510-AB61-4E12E986D5CF}" dt="2023-01-25T05:25:31.148" v="30389"/>
        <pc:sldMkLst>
          <pc:docMk/>
          <pc:sldMk cId="3542605904" sldId="519"/>
        </pc:sldMkLst>
        <pc:spChg chg="del">
          <ac:chgData name="Matthieu De Mari" userId="dfb708c9-d8dc-439f-9a3b-c772bf4a311c" providerId="ADAL" clId="{0C574F24-0842-4510-AB61-4E12E986D5CF}" dt="2023-01-25T05:24:41.691" v="30377" actId="478"/>
          <ac:spMkLst>
            <pc:docMk/>
            <pc:sldMk cId="3542605904" sldId="519"/>
            <ac:spMk id="2" creationId="{12C72D52-2944-1FD9-BF9E-4E28F0EDCF9F}"/>
          </ac:spMkLst>
        </pc:spChg>
        <pc:spChg chg="del">
          <ac:chgData name="Matthieu De Mari" userId="dfb708c9-d8dc-439f-9a3b-c772bf4a311c" providerId="ADAL" clId="{0C574F24-0842-4510-AB61-4E12E986D5CF}" dt="2023-01-25T05:24:42.776" v="30378" actId="478"/>
          <ac:spMkLst>
            <pc:docMk/>
            <pc:sldMk cId="3542605904" sldId="519"/>
            <ac:spMk id="3" creationId="{69973FE9-2456-3189-E04A-C10B8A15BD47}"/>
          </ac:spMkLst>
        </pc:spChg>
        <pc:spChg chg="del">
          <ac:chgData name="Matthieu De Mari" userId="dfb708c9-d8dc-439f-9a3b-c772bf4a311c" providerId="ADAL" clId="{0C574F24-0842-4510-AB61-4E12E986D5CF}" dt="2023-01-25T05:24:43.382" v="30379" actId="478"/>
          <ac:spMkLst>
            <pc:docMk/>
            <pc:sldMk cId="3542605904" sldId="519"/>
            <ac:spMk id="4" creationId="{F6D4DB04-EDFA-E40F-AD1C-A30D9488A946}"/>
          </ac:spMkLst>
        </pc:spChg>
        <pc:spChg chg="add mod">
          <ac:chgData name="Matthieu De Mari" userId="dfb708c9-d8dc-439f-9a3b-c772bf4a311c" providerId="ADAL" clId="{0C574F24-0842-4510-AB61-4E12E986D5CF}" dt="2023-01-25T05:24:48.736" v="30382"/>
          <ac:spMkLst>
            <pc:docMk/>
            <pc:sldMk cId="3542605904" sldId="519"/>
            <ac:spMk id="6" creationId="{71E37038-764C-E08B-C9DF-A2C602A7512C}"/>
          </ac:spMkLst>
        </pc:spChg>
        <pc:picChg chg="add mod">
          <ac:chgData name="Matthieu De Mari" userId="dfb708c9-d8dc-439f-9a3b-c772bf4a311c" providerId="ADAL" clId="{0C574F24-0842-4510-AB61-4E12E986D5CF}" dt="2023-01-25T05:24:54.226" v="30385" actId="1076"/>
          <ac:picMkLst>
            <pc:docMk/>
            <pc:sldMk cId="3542605904" sldId="519"/>
            <ac:picMk id="5" creationId="{8F4332CD-4029-25C5-BAAD-7B2AC3A2F2B5}"/>
          </ac:picMkLst>
        </pc:picChg>
      </pc:sldChg>
      <pc:sldChg chg="add del">
        <pc:chgData name="Matthieu De Mari" userId="dfb708c9-d8dc-439f-9a3b-c772bf4a311c" providerId="ADAL" clId="{0C574F24-0842-4510-AB61-4E12E986D5CF}" dt="2023-01-25T07:50:42.553" v="34933" actId="47"/>
        <pc:sldMkLst>
          <pc:docMk/>
          <pc:sldMk cId="3537601752" sldId="520"/>
        </pc:sldMkLst>
      </pc:sldChg>
      <pc:sldChg chg="addSp add mod">
        <pc:chgData name="Matthieu De Mari" userId="dfb708c9-d8dc-439f-9a3b-c772bf4a311c" providerId="ADAL" clId="{0C574F24-0842-4510-AB61-4E12E986D5CF}" dt="2023-01-24T18:49:08.514" v="22645" actId="22"/>
        <pc:sldMkLst>
          <pc:docMk/>
          <pc:sldMk cId="584692631" sldId="521"/>
        </pc:sldMkLst>
        <pc:picChg chg="add">
          <ac:chgData name="Matthieu De Mari" userId="dfb708c9-d8dc-439f-9a3b-c772bf4a311c" providerId="ADAL" clId="{0C574F24-0842-4510-AB61-4E12E986D5CF}" dt="2023-01-24T18:49:08.514" v="22645" actId="22"/>
          <ac:picMkLst>
            <pc:docMk/>
            <pc:sldMk cId="584692631" sldId="521"/>
            <ac:picMk id="6" creationId="{3BC4F682-033E-B20F-FF45-E910D6FD6442}"/>
          </ac:picMkLst>
        </pc:picChg>
      </pc:sldChg>
      <pc:sldChg chg="addSp delSp modSp add mod">
        <pc:chgData name="Matthieu De Mari" userId="dfb708c9-d8dc-439f-9a3b-c772bf4a311c" providerId="ADAL" clId="{0C574F24-0842-4510-AB61-4E12E986D5CF}" dt="2023-01-24T18:56:34.329" v="22893" actId="20577"/>
        <pc:sldMkLst>
          <pc:docMk/>
          <pc:sldMk cId="3754516330" sldId="522"/>
        </pc:sldMkLst>
        <pc:spChg chg="mod">
          <ac:chgData name="Matthieu De Mari" userId="dfb708c9-d8dc-439f-9a3b-c772bf4a311c" providerId="ADAL" clId="{0C574F24-0842-4510-AB61-4E12E986D5CF}" dt="2023-01-24T18:49:34.797" v="22660" actId="20577"/>
          <ac:spMkLst>
            <pc:docMk/>
            <pc:sldMk cId="3754516330" sldId="522"/>
            <ac:spMk id="2" creationId="{52FD168C-A8B7-FBE2-0183-8C332FD8F550}"/>
          </ac:spMkLst>
        </pc:spChg>
        <pc:spChg chg="mod">
          <ac:chgData name="Matthieu De Mari" userId="dfb708c9-d8dc-439f-9a3b-c772bf4a311c" providerId="ADAL" clId="{0C574F24-0842-4510-AB61-4E12E986D5CF}" dt="2023-01-24T18:55:44.963" v="22873" actId="27636"/>
          <ac:spMkLst>
            <pc:docMk/>
            <pc:sldMk cId="3754516330" sldId="522"/>
            <ac:spMk id="3" creationId="{917B4F07-EB70-8BF3-73A3-76EFC1C5820B}"/>
          </ac:spMkLst>
        </pc:spChg>
        <pc:spChg chg="mod">
          <ac:chgData name="Matthieu De Mari" userId="dfb708c9-d8dc-439f-9a3b-c772bf4a311c" providerId="ADAL" clId="{0C574F24-0842-4510-AB61-4E12E986D5CF}" dt="2023-01-24T18:56:34.329" v="22893" actId="20577"/>
          <ac:spMkLst>
            <pc:docMk/>
            <pc:sldMk cId="3754516330" sldId="522"/>
            <ac:spMk id="4" creationId="{224B6C00-CDCA-7753-FD92-73BE0C88AE10}"/>
          </ac:spMkLst>
        </pc:spChg>
        <pc:spChg chg="add del mod">
          <ac:chgData name="Matthieu De Mari" userId="dfb708c9-d8dc-439f-9a3b-c772bf4a311c" providerId="ADAL" clId="{0C574F24-0842-4510-AB61-4E12E986D5CF}" dt="2023-01-24T18:51:15.980" v="22744" actId="478"/>
          <ac:spMkLst>
            <pc:docMk/>
            <pc:sldMk cId="3754516330" sldId="522"/>
            <ac:spMk id="5" creationId="{B7C4BE72-CFFF-34C6-03E6-07D9501256DF}"/>
          </ac:spMkLst>
        </pc:spChg>
        <pc:spChg chg="add del mod">
          <ac:chgData name="Matthieu De Mari" userId="dfb708c9-d8dc-439f-9a3b-c772bf4a311c" providerId="ADAL" clId="{0C574F24-0842-4510-AB61-4E12E986D5CF}" dt="2023-01-24T18:51:04.962" v="22742"/>
          <ac:spMkLst>
            <pc:docMk/>
            <pc:sldMk cId="3754516330" sldId="522"/>
            <ac:spMk id="6" creationId="{C7A45A7D-616D-7A1F-F6F7-215BEE88609F}"/>
          </ac:spMkLst>
        </pc:spChg>
        <pc:spChg chg="add del">
          <ac:chgData name="Matthieu De Mari" userId="dfb708c9-d8dc-439f-9a3b-c772bf4a311c" providerId="ADAL" clId="{0C574F24-0842-4510-AB61-4E12E986D5CF}" dt="2023-01-24T18:52:23.503" v="22801"/>
          <ac:spMkLst>
            <pc:docMk/>
            <pc:sldMk cId="3754516330" sldId="522"/>
            <ac:spMk id="7" creationId="{FB56B228-5F04-AD29-09DB-7D661D98CFF8}"/>
          </ac:spMkLst>
        </pc:spChg>
      </pc:sldChg>
      <pc:sldChg chg="addSp delSp modSp add mod">
        <pc:chgData name="Matthieu De Mari" userId="dfb708c9-d8dc-439f-9a3b-c772bf4a311c" providerId="ADAL" clId="{0C574F24-0842-4510-AB61-4E12E986D5CF}" dt="2023-01-24T19:05:56.919" v="23048" actId="21"/>
        <pc:sldMkLst>
          <pc:docMk/>
          <pc:sldMk cId="2978828430" sldId="523"/>
        </pc:sldMkLst>
        <pc:picChg chg="add del">
          <ac:chgData name="Matthieu De Mari" userId="dfb708c9-d8dc-439f-9a3b-c772bf4a311c" providerId="ADAL" clId="{0C574F24-0842-4510-AB61-4E12E986D5CF}" dt="2023-01-24T18:57:14.064" v="22896" actId="478"/>
          <ac:picMkLst>
            <pc:docMk/>
            <pc:sldMk cId="2978828430" sldId="523"/>
            <ac:picMk id="6" creationId="{6DCC68F5-BE53-3AE2-B932-3AAD0992F3A3}"/>
          </ac:picMkLst>
        </pc:picChg>
        <pc:picChg chg="add">
          <ac:chgData name="Matthieu De Mari" userId="dfb708c9-d8dc-439f-9a3b-c772bf4a311c" providerId="ADAL" clId="{0C574F24-0842-4510-AB61-4E12E986D5CF}" dt="2023-01-24T18:57:23.214" v="22897" actId="22"/>
          <ac:picMkLst>
            <pc:docMk/>
            <pc:sldMk cId="2978828430" sldId="523"/>
            <ac:picMk id="8" creationId="{DD36D8E9-EC44-BBB5-12EC-8C34D43F16E5}"/>
          </ac:picMkLst>
        </pc:picChg>
        <pc:picChg chg="add del mod">
          <ac:chgData name="Matthieu De Mari" userId="dfb708c9-d8dc-439f-9a3b-c772bf4a311c" providerId="ADAL" clId="{0C574F24-0842-4510-AB61-4E12E986D5CF}" dt="2023-01-24T19:05:56.919" v="23048" actId="21"/>
          <ac:picMkLst>
            <pc:docMk/>
            <pc:sldMk cId="2978828430" sldId="523"/>
            <ac:picMk id="10" creationId="{1D741D2A-4C5F-B976-B31C-34EA7FC27E13}"/>
          </ac:picMkLst>
        </pc:picChg>
      </pc:sldChg>
      <pc:sldChg chg="addSp delSp modSp add mod ord modClrScheme chgLayout">
        <pc:chgData name="Matthieu De Mari" userId="dfb708c9-d8dc-439f-9a3b-c772bf4a311c" providerId="ADAL" clId="{0C574F24-0842-4510-AB61-4E12E986D5CF}" dt="2023-01-25T01:06:37.300" v="25289" actId="20577"/>
        <pc:sldMkLst>
          <pc:docMk/>
          <pc:sldMk cId="4292607168" sldId="524"/>
        </pc:sldMkLst>
        <pc:spChg chg="mod ord">
          <ac:chgData name="Matthieu De Mari" userId="dfb708c9-d8dc-439f-9a3b-c772bf4a311c" providerId="ADAL" clId="{0C574F24-0842-4510-AB61-4E12E986D5CF}" dt="2023-01-24T18:58:43.629" v="22908" actId="700"/>
          <ac:spMkLst>
            <pc:docMk/>
            <pc:sldMk cId="4292607168" sldId="524"/>
            <ac:spMk id="2" creationId="{52FD168C-A8B7-FBE2-0183-8C332FD8F550}"/>
          </ac:spMkLst>
        </pc:spChg>
        <pc:spChg chg="mod ord">
          <ac:chgData name="Matthieu De Mari" userId="dfb708c9-d8dc-439f-9a3b-c772bf4a311c" providerId="ADAL" clId="{0C574F24-0842-4510-AB61-4E12E986D5CF}" dt="2023-01-25T01:06:37.300" v="25289" actId="20577"/>
          <ac:spMkLst>
            <pc:docMk/>
            <pc:sldMk cId="4292607168" sldId="524"/>
            <ac:spMk id="3" creationId="{917B4F07-EB70-8BF3-73A3-76EFC1C5820B}"/>
          </ac:spMkLst>
        </pc:spChg>
        <pc:spChg chg="del mod ord">
          <ac:chgData name="Matthieu De Mari" userId="dfb708c9-d8dc-439f-9a3b-c772bf4a311c" providerId="ADAL" clId="{0C574F24-0842-4510-AB61-4E12E986D5CF}" dt="2023-01-24T18:58:48.641" v="22909" actId="478"/>
          <ac:spMkLst>
            <pc:docMk/>
            <pc:sldMk cId="4292607168" sldId="524"/>
            <ac:spMk id="4" creationId="{224B6C00-CDCA-7753-FD92-73BE0C88AE10}"/>
          </ac:spMkLst>
        </pc:spChg>
        <pc:spChg chg="add del">
          <ac:chgData name="Matthieu De Mari" userId="dfb708c9-d8dc-439f-9a3b-c772bf4a311c" providerId="ADAL" clId="{0C574F24-0842-4510-AB61-4E12E986D5CF}" dt="2023-01-24T18:57:53.573" v="22902"/>
          <ac:spMkLst>
            <pc:docMk/>
            <pc:sldMk cId="4292607168" sldId="524"/>
            <ac:spMk id="5" creationId="{A59F530A-8D39-0022-1489-FCD832C25582}"/>
          </ac:spMkLst>
        </pc:spChg>
        <pc:spChg chg="add del">
          <ac:chgData name="Matthieu De Mari" userId="dfb708c9-d8dc-439f-9a3b-c772bf4a311c" providerId="ADAL" clId="{0C574F24-0842-4510-AB61-4E12E986D5CF}" dt="2023-01-24T18:58:52.398" v="22911"/>
          <ac:spMkLst>
            <pc:docMk/>
            <pc:sldMk cId="4292607168" sldId="524"/>
            <ac:spMk id="6" creationId="{2EDB23A9-A687-44C6-9082-8FA7DC003CD4}"/>
          </ac:spMkLst>
        </pc:spChg>
      </pc:sldChg>
      <pc:sldChg chg="modSp add mod">
        <pc:chgData name="Matthieu De Mari" userId="dfb708c9-d8dc-439f-9a3b-c772bf4a311c" providerId="ADAL" clId="{0C574F24-0842-4510-AB61-4E12E986D5CF}" dt="2023-01-25T01:06:43.028" v="25290"/>
        <pc:sldMkLst>
          <pc:docMk/>
          <pc:sldMk cId="3319067538" sldId="525"/>
        </pc:sldMkLst>
        <pc:spChg chg="mod">
          <ac:chgData name="Matthieu De Mari" userId="dfb708c9-d8dc-439f-9a3b-c772bf4a311c" providerId="ADAL" clId="{0C574F24-0842-4510-AB61-4E12E986D5CF}" dt="2023-01-25T01:06:43.028" v="25290"/>
          <ac:spMkLst>
            <pc:docMk/>
            <pc:sldMk cId="3319067538" sldId="525"/>
            <ac:spMk id="3" creationId="{917B4F07-EB70-8BF3-73A3-76EFC1C5820B}"/>
          </ac:spMkLst>
        </pc:spChg>
      </pc:sldChg>
      <pc:sldChg chg="addSp add mod">
        <pc:chgData name="Matthieu De Mari" userId="dfb708c9-d8dc-439f-9a3b-c772bf4a311c" providerId="ADAL" clId="{0C574F24-0842-4510-AB61-4E12E986D5CF}" dt="2023-01-24T19:04:43.318" v="23016" actId="22"/>
        <pc:sldMkLst>
          <pc:docMk/>
          <pc:sldMk cId="1164017902" sldId="526"/>
        </pc:sldMkLst>
        <pc:picChg chg="add">
          <ac:chgData name="Matthieu De Mari" userId="dfb708c9-d8dc-439f-9a3b-c772bf4a311c" providerId="ADAL" clId="{0C574F24-0842-4510-AB61-4E12E986D5CF}" dt="2023-01-24T19:04:43.318" v="23016" actId="22"/>
          <ac:picMkLst>
            <pc:docMk/>
            <pc:sldMk cId="1164017902" sldId="526"/>
            <ac:picMk id="5" creationId="{FB6ECADF-0069-4F17-45C7-E8B70909DE67}"/>
          </ac:picMkLst>
        </pc:picChg>
      </pc:sldChg>
      <pc:sldChg chg="addSp delSp modSp new mod ord modClrScheme chgLayout">
        <pc:chgData name="Matthieu De Mari" userId="dfb708c9-d8dc-439f-9a3b-c772bf4a311c" providerId="ADAL" clId="{0C574F24-0842-4510-AB61-4E12E986D5CF}" dt="2023-01-24T19:17:04.028" v="23235" actId="20577"/>
        <pc:sldMkLst>
          <pc:docMk/>
          <pc:sldMk cId="3692904375" sldId="527"/>
        </pc:sldMkLst>
        <pc:spChg chg="mod ord">
          <ac:chgData name="Matthieu De Mari" userId="dfb708c9-d8dc-439f-9a3b-c772bf4a311c" providerId="ADAL" clId="{0C574F24-0842-4510-AB61-4E12E986D5CF}" dt="2023-01-24T19:09:10.037" v="23162" actId="700"/>
          <ac:spMkLst>
            <pc:docMk/>
            <pc:sldMk cId="3692904375" sldId="527"/>
            <ac:spMk id="2" creationId="{C6B675BF-18E0-B2E0-1950-BC4CC14926B8}"/>
          </ac:spMkLst>
        </pc:spChg>
        <pc:spChg chg="del mod ord">
          <ac:chgData name="Matthieu De Mari" userId="dfb708c9-d8dc-439f-9a3b-c772bf4a311c" providerId="ADAL" clId="{0C574F24-0842-4510-AB61-4E12E986D5CF}" dt="2023-01-24T19:05:13.792" v="23043" actId="700"/>
          <ac:spMkLst>
            <pc:docMk/>
            <pc:sldMk cId="3692904375" sldId="527"/>
            <ac:spMk id="3" creationId="{41FB04C0-6175-FDD2-0465-3BAA552D2E31}"/>
          </ac:spMkLst>
        </pc:spChg>
        <pc:spChg chg="del">
          <ac:chgData name="Matthieu De Mari" userId="dfb708c9-d8dc-439f-9a3b-c772bf4a311c" providerId="ADAL" clId="{0C574F24-0842-4510-AB61-4E12E986D5CF}" dt="2023-01-24T19:05:13.792" v="23043" actId="700"/>
          <ac:spMkLst>
            <pc:docMk/>
            <pc:sldMk cId="3692904375" sldId="527"/>
            <ac:spMk id="4" creationId="{E56C03AA-5CE4-2305-BA9B-F3EAF67542B7}"/>
          </ac:spMkLst>
        </pc:spChg>
        <pc:spChg chg="add mod ord">
          <ac:chgData name="Matthieu De Mari" userId="dfb708c9-d8dc-439f-9a3b-c772bf4a311c" providerId="ADAL" clId="{0C574F24-0842-4510-AB61-4E12E986D5CF}" dt="2023-01-24T19:17:04.028" v="23235" actId="20577"/>
          <ac:spMkLst>
            <pc:docMk/>
            <pc:sldMk cId="3692904375" sldId="527"/>
            <ac:spMk id="5" creationId="{C1F51DE3-B943-E325-81E1-3500067990A2}"/>
          </ac:spMkLst>
        </pc:spChg>
        <pc:spChg chg="add del mod ord">
          <ac:chgData name="Matthieu De Mari" userId="dfb708c9-d8dc-439f-9a3b-c772bf4a311c" providerId="ADAL" clId="{0C574F24-0842-4510-AB61-4E12E986D5CF}" dt="2023-01-24T19:09:10.037" v="23162" actId="700"/>
          <ac:spMkLst>
            <pc:docMk/>
            <pc:sldMk cId="3692904375" sldId="527"/>
            <ac:spMk id="6" creationId="{83ED4E15-DFE5-0489-AD57-D357D17B5C53}"/>
          </ac:spMkLst>
        </pc:spChg>
        <pc:picChg chg="add mod modCrop">
          <ac:chgData name="Matthieu De Mari" userId="dfb708c9-d8dc-439f-9a3b-c772bf4a311c" providerId="ADAL" clId="{0C574F24-0842-4510-AB61-4E12E986D5CF}" dt="2023-01-24T19:11:07.306" v="23182" actId="1076"/>
          <ac:picMkLst>
            <pc:docMk/>
            <pc:sldMk cId="3692904375" sldId="527"/>
            <ac:picMk id="8" creationId="{462D9BE8-32F5-DE08-00E2-03EC767B828E}"/>
          </ac:picMkLst>
        </pc:picChg>
      </pc:sldChg>
      <pc:sldChg chg="addSp delSp modSp new mod chgLayout">
        <pc:chgData name="Matthieu De Mari" userId="dfb708c9-d8dc-439f-9a3b-c772bf4a311c" providerId="ADAL" clId="{0C574F24-0842-4510-AB61-4E12E986D5CF}" dt="2023-01-24T19:07:26.070" v="23087" actId="20577"/>
        <pc:sldMkLst>
          <pc:docMk/>
          <pc:sldMk cId="3778560088" sldId="528"/>
        </pc:sldMkLst>
        <pc:spChg chg="del">
          <ac:chgData name="Matthieu De Mari" userId="dfb708c9-d8dc-439f-9a3b-c772bf4a311c" providerId="ADAL" clId="{0C574F24-0842-4510-AB61-4E12E986D5CF}" dt="2023-01-24T19:06:04.525" v="23050" actId="478"/>
          <ac:spMkLst>
            <pc:docMk/>
            <pc:sldMk cId="3778560088" sldId="528"/>
            <ac:spMk id="2" creationId="{123E7399-B308-6F79-30AD-3E92A09206DF}"/>
          </ac:spMkLst>
        </pc:spChg>
        <pc:spChg chg="del">
          <ac:chgData name="Matthieu De Mari" userId="dfb708c9-d8dc-439f-9a3b-c772bf4a311c" providerId="ADAL" clId="{0C574F24-0842-4510-AB61-4E12E986D5CF}" dt="2023-01-24T19:06:05.723" v="23051" actId="478"/>
          <ac:spMkLst>
            <pc:docMk/>
            <pc:sldMk cId="3778560088" sldId="528"/>
            <ac:spMk id="3" creationId="{3DF30AB2-F6B1-7630-DA4C-DBF9BE982F44}"/>
          </ac:spMkLst>
        </pc:spChg>
        <pc:spChg chg="del">
          <ac:chgData name="Matthieu De Mari" userId="dfb708c9-d8dc-439f-9a3b-c772bf4a311c" providerId="ADAL" clId="{0C574F24-0842-4510-AB61-4E12E986D5CF}" dt="2023-01-24T19:06:06.603" v="23052" actId="478"/>
          <ac:spMkLst>
            <pc:docMk/>
            <pc:sldMk cId="3778560088" sldId="528"/>
            <ac:spMk id="4" creationId="{37A8F131-D060-8B6B-1C05-27286994BEE6}"/>
          </ac:spMkLst>
        </pc:spChg>
        <pc:spChg chg="add del mod">
          <ac:chgData name="Matthieu De Mari" userId="dfb708c9-d8dc-439f-9a3b-c772bf4a311c" providerId="ADAL" clId="{0C574F24-0842-4510-AB61-4E12E986D5CF}" dt="2023-01-24T19:06:17.384" v="23056"/>
          <ac:spMkLst>
            <pc:docMk/>
            <pc:sldMk cId="3778560088" sldId="528"/>
            <ac:spMk id="6" creationId="{1D027F95-E97F-1F07-64F2-7742D2F4EB07}"/>
          </ac:spMkLst>
        </pc:spChg>
        <pc:spChg chg="add mod ord">
          <ac:chgData name="Matthieu De Mari" userId="dfb708c9-d8dc-439f-9a3b-c772bf4a311c" providerId="ADAL" clId="{0C574F24-0842-4510-AB61-4E12E986D5CF}" dt="2023-01-24T19:07:05.090" v="23071" actId="27636"/>
          <ac:spMkLst>
            <pc:docMk/>
            <pc:sldMk cId="3778560088" sldId="528"/>
            <ac:spMk id="7" creationId="{39F00384-78D5-1AE0-B237-9ABAFA9360EB}"/>
          </ac:spMkLst>
        </pc:spChg>
        <pc:spChg chg="add mod ord">
          <ac:chgData name="Matthieu De Mari" userId="dfb708c9-d8dc-439f-9a3b-c772bf4a311c" providerId="ADAL" clId="{0C574F24-0842-4510-AB61-4E12E986D5CF}" dt="2023-01-24T19:07:26.070" v="23087" actId="20577"/>
          <ac:spMkLst>
            <pc:docMk/>
            <pc:sldMk cId="3778560088" sldId="528"/>
            <ac:spMk id="8" creationId="{F3C4DE6B-4A9F-D64A-C223-8B019D32EB21}"/>
          </ac:spMkLst>
        </pc:spChg>
        <pc:spChg chg="add del mod ord">
          <ac:chgData name="Matthieu De Mari" userId="dfb708c9-d8dc-439f-9a3b-c772bf4a311c" providerId="ADAL" clId="{0C574F24-0842-4510-AB61-4E12E986D5CF}" dt="2023-01-24T19:07:01.435" v="23067"/>
          <ac:spMkLst>
            <pc:docMk/>
            <pc:sldMk cId="3778560088" sldId="528"/>
            <ac:spMk id="9" creationId="{61566626-97E8-3F53-54A9-CCF4C11E3F39}"/>
          </ac:spMkLst>
        </pc:spChg>
        <pc:spChg chg="add mod">
          <ac:chgData name="Matthieu De Mari" userId="dfb708c9-d8dc-439f-9a3b-c772bf4a311c" providerId="ADAL" clId="{0C574F24-0842-4510-AB61-4E12E986D5CF}" dt="2023-01-24T19:07:19.385" v="23079" actId="20577"/>
          <ac:spMkLst>
            <pc:docMk/>
            <pc:sldMk cId="3778560088" sldId="528"/>
            <ac:spMk id="10" creationId="{3BA0C3D1-A680-1DB7-4CCD-05880333B6A9}"/>
          </ac:spMkLst>
        </pc:spChg>
        <pc:picChg chg="add mod">
          <ac:chgData name="Matthieu De Mari" userId="dfb708c9-d8dc-439f-9a3b-c772bf4a311c" providerId="ADAL" clId="{0C574F24-0842-4510-AB61-4E12E986D5CF}" dt="2023-01-24T19:06:46.683" v="23064" actId="1076"/>
          <ac:picMkLst>
            <pc:docMk/>
            <pc:sldMk cId="3778560088" sldId="528"/>
            <ac:picMk id="5" creationId="{C2F34AEC-3EA6-219D-81A7-B9BD2E7E11BC}"/>
          </ac:picMkLst>
        </pc:picChg>
      </pc:sldChg>
      <pc:sldChg chg="addSp delSp add mod">
        <pc:chgData name="Matthieu De Mari" userId="dfb708c9-d8dc-439f-9a3b-c772bf4a311c" providerId="ADAL" clId="{0C574F24-0842-4510-AB61-4E12E986D5CF}" dt="2023-01-24T19:17:51.315" v="23238" actId="22"/>
        <pc:sldMkLst>
          <pc:docMk/>
          <pc:sldMk cId="6782498" sldId="529"/>
        </pc:sldMkLst>
        <pc:picChg chg="add">
          <ac:chgData name="Matthieu De Mari" userId="dfb708c9-d8dc-439f-9a3b-c772bf4a311c" providerId="ADAL" clId="{0C574F24-0842-4510-AB61-4E12E986D5CF}" dt="2023-01-24T19:17:51.315" v="23238" actId="22"/>
          <ac:picMkLst>
            <pc:docMk/>
            <pc:sldMk cId="6782498" sldId="529"/>
            <ac:picMk id="3" creationId="{582AB20D-0335-B6C3-3E8A-E1852D3E4F6B}"/>
          </ac:picMkLst>
        </pc:picChg>
        <pc:picChg chg="del">
          <ac:chgData name="Matthieu De Mari" userId="dfb708c9-d8dc-439f-9a3b-c772bf4a311c" providerId="ADAL" clId="{0C574F24-0842-4510-AB61-4E12E986D5CF}" dt="2023-01-24T19:17:50.904" v="23237" actId="478"/>
          <ac:picMkLst>
            <pc:docMk/>
            <pc:sldMk cId="6782498" sldId="529"/>
            <ac:picMk id="6" creationId="{5A518E48-BC81-EFDD-B44D-EDB8E1C22C60}"/>
          </ac:picMkLst>
        </pc:picChg>
      </pc:sldChg>
      <pc:sldChg chg="modSp new mod">
        <pc:chgData name="Matthieu De Mari" userId="dfb708c9-d8dc-439f-9a3b-c772bf4a311c" providerId="ADAL" clId="{0C574F24-0842-4510-AB61-4E12E986D5CF}" dt="2023-01-25T00:52:44.798" v="24460"/>
        <pc:sldMkLst>
          <pc:docMk/>
          <pc:sldMk cId="4186882371" sldId="530"/>
        </pc:sldMkLst>
        <pc:spChg chg="mod">
          <ac:chgData name="Matthieu De Mari" userId="dfb708c9-d8dc-439f-9a3b-c772bf4a311c" providerId="ADAL" clId="{0C574F24-0842-4510-AB61-4E12E986D5CF}" dt="2023-01-25T00:35:10.128" v="23312" actId="20577"/>
          <ac:spMkLst>
            <pc:docMk/>
            <pc:sldMk cId="4186882371" sldId="530"/>
            <ac:spMk id="2" creationId="{D1111D84-49CF-5C63-413C-4F8FC4B27F8A}"/>
          </ac:spMkLst>
        </pc:spChg>
        <pc:spChg chg="mod">
          <ac:chgData name="Matthieu De Mari" userId="dfb708c9-d8dc-439f-9a3b-c772bf4a311c" providerId="ADAL" clId="{0C574F24-0842-4510-AB61-4E12E986D5CF}" dt="2023-01-25T00:52:30.566" v="24456" actId="20577"/>
          <ac:spMkLst>
            <pc:docMk/>
            <pc:sldMk cId="4186882371" sldId="530"/>
            <ac:spMk id="3" creationId="{F8B913BE-9D0F-C6F5-D2AA-F7829400A0CA}"/>
          </ac:spMkLst>
        </pc:spChg>
        <pc:spChg chg="mod">
          <ac:chgData name="Matthieu De Mari" userId="dfb708c9-d8dc-439f-9a3b-c772bf4a311c" providerId="ADAL" clId="{0C574F24-0842-4510-AB61-4E12E986D5CF}" dt="2023-01-25T00:52:44.798" v="24460"/>
          <ac:spMkLst>
            <pc:docMk/>
            <pc:sldMk cId="4186882371" sldId="530"/>
            <ac:spMk id="4" creationId="{4CF294D0-D63F-64BD-C8CA-F086C4E339BC}"/>
          </ac:spMkLst>
        </pc:spChg>
      </pc:sldChg>
      <pc:sldChg chg="modSp add mod">
        <pc:chgData name="Matthieu De Mari" userId="dfb708c9-d8dc-439f-9a3b-c772bf4a311c" providerId="ADAL" clId="{0C574F24-0842-4510-AB61-4E12E986D5CF}" dt="2023-01-25T00:53:19.667" v="24488"/>
        <pc:sldMkLst>
          <pc:docMk/>
          <pc:sldMk cId="2928774359" sldId="531"/>
        </pc:sldMkLst>
        <pc:spChg chg="mod">
          <ac:chgData name="Matthieu De Mari" userId="dfb708c9-d8dc-439f-9a3b-c772bf4a311c" providerId="ADAL" clId="{0C574F24-0842-4510-AB61-4E12E986D5CF}" dt="2023-01-25T00:53:00.592" v="24473" actId="27636"/>
          <ac:spMkLst>
            <pc:docMk/>
            <pc:sldMk cId="2928774359" sldId="531"/>
            <ac:spMk id="3" creationId="{F8B913BE-9D0F-C6F5-D2AA-F7829400A0CA}"/>
          </ac:spMkLst>
        </pc:spChg>
        <pc:spChg chg="mod">
          <ac:chgData name="Matthieu De Mari" userId="dfb708c9-d8dc-439f-9a3b-c772bf4a311c" providerId="ADAL" clId="{0C574F24-0842-4510-AB61-4E12E986D5CF}" dt="2023-01-25T00:53:19.667" v="24488"/>
          <ac:spMkLst>
            <pc:docMk/>
            <pc:sldMk cId="2928774359" sldId="531"/>
            <ac:spMk id="4" creationId="{4CF294D0-D63F-64BD-C8CA-F086C4E339BC}"/>
          </ac:spMkLst>
        </pc:spChg>
      </pc:sldChg>
      <pc:sldChg chg="delSp modSp add mod modClrScheme chgLayout">
        <pc:chgData name="Matthieu De Mari" userId="dfb708c9-d8dc-439f-9a3b-c772bf4a311c" providerId="ADAL" clId="{0C574F24-0842-4510-AB61-4E12E986D5CF}" dt="2023-01-25T05:02:19.122" v="28924" actId="114"/>
        <pc:sldMkLst>
          <pc:docMk/>
          <pc:sldMk cId="1791705232" sldId="532"/>
        </pc:sldMkLst>
        <pc:spChg chg="mod ord">
          <ac:chgData name="Matthieu De Mari" userId="dfb708c9-d8dc-439f-9a3b-c772bf4a311c" providerId="ADAL" clId="{0C574F24-0842-4510-AB61-4E12E986D5CF}" dt="2023-01-25T00:47:10.483" v="23948" actId="700"/>
          <ac:spMkLst>
            <pc:docMk/>
            <pc:sldMk cId="1791705232" sldId="532"/>
            <ac:spMk id="2" creationId="{D1111D84-49CF-5C63-413C-4F8FC4B27F8A}"/>
          </ac:spMkLst>
        </pc:spChg>
        <pc:spChg chg="mod ord">
          <ac:chgData name="Matthieu De Mari" userId="dfb708c9-d8dc-439f-9a3b-c772bf4a311c" providerId="ADAL" clId="{0C574F24-0842-4510-AB61-4E12E986D5CF}" dt="2023-01-25T05:02:19.122" v="28924" actId="114"/>
          <ac:spMkLst>
            <pc:docMk/>
            <pc:sldMk cId="1791705232" sldId="532"/>
            <ac:spMk id="3" creationId="{F8B913BE-9D0F-C6F5-D2AA-F7829400A0CA}"/>
          </ac:spMkLst>
        </pc:spChg>
        <pc:spChg chg="del mod ord">
          <ac:chgData name="Matthieu De Mari" userId="dfb708c9-d8dc-439f-9a3b-c772bf4a311c" providerId="ADAL" clId="{0C574F24-0842-4510-AB61-4E12E986D5CF}" dt="2023-01-25T00:47:13.213" v="23949" actId="478"/>
          <ac:spMkLst>
            <pc:docMk/>
            <pc:sldMk cId="1791705232" sldId="532"/>
            <ac:spMk id="4" creationId="{4CF294D0-D63F-64BD-C8CA-F086C4E339BC}"/>
          </ac:spMkLst>
        </pc:spChg>
      </pc:sldChg>
      <pc:sldChg chg="modSp add mod">
        <pc:chgData name="Matthieu De Mari" userId="dfb708c9-d8dc-439f-9a3b-c772bf4a311c" providerId="ADAL" clId="{0C574F24-0842-4510-AB61-4E12E986D5CF}" dt="2023-01-25T00:55:10.663" v="24527" actId="113"/>
        <pc:sldMkLst>
          <pc:docMk/>
          <pc:sldMk cId="2153130604" sldId="533"/>
        </pc:sldMkLst>
        <pc:spChg chg="mod">
          <ac:chgData name="Matthieu De Mari" userId="dfb708c9-d8dc-439f-9a3b-c772bf4a311c" providerId="ADAL" clId="{0C574F24-0842-4510-AB61-4E12E986D5CF}" dt="2023-01-25T00:55:10.663" v="24527" actId="113"/>
          <ac:spMkLst>
            <pc:docMk/>
            <pc:sldMk cId="2153130604" sldId="533"/>
            <ac:spMk id="3" creationId="{F8B913BE-9D0F-C6F5-D2AA-F7829400A0CA}"/>
          </ac:spMkLst>
        </pc:spChg>
      </pc:sldChg>
      <pc:sldChg chg="addSp delSp modSp new mod modClrScheme chgLayout">
        <pc:chgData name="Matthieu De Mari" userId="dfb708c9-d8dc-439f-9a3b-c772bf4a311c" providerId="ADAL" clId="{0C574F24-0842-4510-AB61-4E12E986D5CF}" dt="2023-01-25T01:05:00.923" v="25184" actId="20577"/>
        <pc:sldMkLst>
          <pc:docMk/>
          <pc:sldMk cId="434677060" sldId="534"/>
        </pc:sldMkLst>
        <pc:spChg chg="mod ord">
          <ac:chgData name="Matthieu De Mari" userId="dfb708c9-d8dc-439f-9a3b-c772bf4a311c" providerId="ADAL" clId="{0C574F24-0842-4510-AB61-4E12E986D5CF}" dt="2023-01-25T01:00:04.292" v="24650" actId="700"/>
          <ac:spMkLst>
            <pc:docMk/>
            <pc:sldMk cId="434677060" sldId="534"/>
            <ac:spMk id="2" creationId="{CA62C214-EC19-770C-7653-ED041921B2C8}"/>
          </ac:spMkLst>
        </pc:spChg>
        <pc:spChg chg="del mod ord">
          <ac:chgData name="Matthieu De Mari" userId="dfb708c9-d8dc-439f-9a3b-c772bf4a311c" providerId="ADAL" clId="{0C574F24-0842-4510-AB61-4E12E986D5CF}" dt="2023-01-25T01:00:04.292" v="24650" actId="700"/>
          <ac:spMkLst>
            <pc:docMk/>
            <pc:sldMk cId="434677060" sldId="534"/>
            <ac:spMk id="3" creationId="{AB63A33E-2513-4948-EDBF-F60AA3B8A3A3}"/>
          </ac:spMkLst>
        </pc:spChg>
        <pc:spChg chg="add mod ord">
          <ac:chgData name="Matthieu De Mari" userId="dfb708c9-d8dc-439f-9a3b-c772bf4a311c" providerId="ADAL" clId="{0C574F24-0842-4510-AB61-4E12E986D5CF}" dt="2023-01-25T01:04:56.593" v="25179" actId="27636"/>
          <ac:spMkLst>
            <pc:docMk/>
            <pc:sldMk cId="434677060" sldId="534"/>
            <ac:spMk id="4" creationId="{657F3A6F-958B-7334-0196-4CE158CF83B0}"/>
          </ac:spMkLst>
        </pc:spChg>
        <pc:spChg chg="add mod ord">
          <ac:chgData name="Matthieu De Mari" userId="dfb708c9-d8dc-439f-9a3b-c772bf4a311c" providerId="ADAL" clId="{0C574F24-0842-4510-AB61-4E12E986D5CF}" dt="2023-01-25T01:05:00.923" v="25184" actId="20577"/>
          <ac:spMkLst>
            <pc:docMk/>
            <pc:sldMk cId="434677060" sldId="534"/>
            <ac:spMk id="5" creationId="{6D84BCCB-A835-F94C-CAC7-2175BFC0AEB5}"/>
          </ac:spMkLst>
        </pc:spChg>
      </pc:sldChg>
      <pc:sldChg chg="addSp modSp new mod">
        <pc:chgData name="Matthieu De Mari" userId="dfb708c9-d8dc-439f-9a3b-c772bf4a311c" providerId="ADAL" clId="{0C574F24-0842-4510-AB61-4E12E986D5CF}" dt="2023-01-25T01:13:45.576" v="25457" actId="14100"/>
        <pc:sldMkLst>
          <pc:docMk/>
          <pc:sldMk cId="3324878099" sldId="535"/>
        </pc:sldMkLst>
        <pc:spChg chg="mod">
          <ac:chgData name="Matthieu De Mari" userId="dfb708c9-d8dc-439f-9a3b-c772bf4a311c" providerId="ADAL" clId="{0C574F24-0842-4510-AB61-4E12E986D5CF}" dt="2023-01-25T01:12:00.817" v="25328" actId="20577"/>
          <ac:spMkLst>
            <pc:docMk/>
            <pc:sldMk cId="3324878099" sldId="535"/>
            <ac:spMk id="2" creationId="{FA9B43E8-C8C4-F8C3-1E75-4519A4290B07}"/>
          </ac:spMkLst>
        </pc:spChg>
        <pc:spChg chg="mod">
          <ac:chgData name="Matthieu De Mari" userId="dfb708c9-d8dc-439f-9a3b-c772bf4a311c" providerId="ADAL" clId="{0C574F24-0842-4510-AB61-4E12E986D5CF}" dt="2023-01-25T01:12:59.103" v="25407" actId="27636"/>
          <ac:spMkLst>
            <pc:docMk/>
            <pc:sldMk cId="3324878099" sldId="535"/>
            <ac:spMk id="3" creationId="{B1D3FAE8-6053-E8B4-7FB0-067642DE26EA}"/>
          </ac:spMkLst>
        </pc:spChg>
        <pc:spChg chg="mod">
          <ac:chgData name="Matthieu De Mari" userId="dfb708c9-d8dc-439f-9a3b-c772bf4a311c" providerId="ADAL" clId="{0C574F24-0842-4510-AB61-4E12E986D5CF}" dt="2023-01-25T01:13:14.238" v="25453" actId="20577"/>
          <ac:spMkLst>
            <pc:docMk/>
            <pc:sldMk cId="3324878099" sldId="535"/>
            <ac:spMk id="4" creationId="{40324566-E487-2B5B-FECF-1378D31B1169}"/>
          </ac:spMkLst>
        </pc:spChg>
        <pc:picChg chg="add mod">
          <ac:chgData name="Matthieu De Mari" userId="dfb708c9-d8dc-439f-9a3b-c772bf4a311c" providerId="ADAL" clId="{0C574F24-0842-4510-AB61-4E12E986D5CF}" dt="2023-01-25T01:13:45.576" v="25457" actId="14100"/>
          <ac:picMkLst>
            <pc:docMk/>
            <pc:sldMk cId="3324878099" sldId="535"/>
            <ac:picMk id="6" creationId="{8637A199-484C-F8D7-4F43-7CDAD502052F}"/>
          </ac:picMkLst>
        </pc:picChg>
      </pc:sldChg>
      <pc:sldChg chg="addSp delSp modSp add mod">
        <pc:chgData name="Matthieu De Mari" userId="dfb708c9-d8dc-439f-9a3b-c772bf4a311c" providerId="ADAL" clId="{0C574F24-0842-4510-AB61-4E12E986D5CF}" dt="2023-01-25T01:15:28.567" v="25744" actId="313"/>
        <pc:sldMkLst>
          <pc:docMk/>
          <pc:sldMk cId="1038226095" sldId="536"/>
        </pc:sldMkLst>
        <pc:spChg chg="mod">
          <ac:chgData name="Matthieu De Mari" userId="dfb708c9-d8dc-439f-9a3b-c772bf4a311c" providerId="ADAL" clId="{0C574F24-0842-4510-AB61-4E12E986D5CF}" dt="2023-01-25T01:15:28.567" v="25744" actId="313"/>
          <ac:spMkLst>
            <pc:docMk/>
            <pc:sldMk cId="1038226095" sldId="536"/>
            <ac:spMk id="4" creationId="{40324566-E487-2B5B-FECF-1378D31B1169}"/>
          </ac:spMkLst>
        </pc:spChg>
        <pc:picChg chg="del">
          <ac:chgData name="Matthieu De Mari" userId="dfb708c9-d8dc-439f-9a3b-c772bf4a311c" providerId="ADAL" clId="{0C574F24-0842-4510-AB61-4E12E986D5CF}" dt="2023-01-25T01:13:57.006" v="25459" actId="478"/>
          <ac:picMkLst>
            <pc:docMk/>
            <pc:sldMk cId="1038226095" sldId="536"/>
            <ac:picMk id="6" creationId="{8637A199-484C-F8D7-4F43-7CDAD502052F}"/>
          </ac:picMkLst>
        </pc:picChg>
        <pc:picChg chg="add mod">
          <ac:chgData name="Matthieu De Mari" userId="dfb708c9-d8dc-439f-9a3b-c772bf4a311c" providerId="ADAL" clId="{0C574F24-0842-4510-AB61-4E12E986D5CF}" dt="2023-01-25T01:15:09.939" v="25675" actId="1036"/>
          <ac:picMkLst>
            <pc:docMk/>
            <pc:sldMk cId="1038226095" sldId="536"/>
            <ac:picMk id="7" creationId="{99B96E18-05C3-8C71-06D4-804545AA8B80}"/>
          </ac:picMkLst>
        </pc:picChg>
      </pc:sldChg>
      <pc:sldChg chg="modSp new del mod">
        <pc:chgData name="Matthieu De Mari" userId="dfb708c9-d8dc-439f-9a3b-c772bf4a311c" providerId="ADAL" clId="{0C574F24-0842-4510-AB61-4E12E986D5CF}" dt="2023-01-25T01:24:10.906" v="26323" actId="47"/>
        <pc:sldMkLst>
          <pc:docMk/>
          <pc:sldMk cId="2137310885" sldId="537"/>
        </pc:sldMkLst>
        <pc:spChg chg="mod">
          <ac:chgData name="Matthieu De Mari" userId="dfb708c9-d8dc-439f-9a3b-c772bf4a311c" providerId="ADAL" clId="{0C574F24-0842-4510-AB61-4E12E986D5CF}" dt="2023-01-25T01:16:11.156" v="25790" actId="20577"/>
          <ac:spMkLst>
            <pc:docMk/>
            <pc:sldMk cId="2137310885" sldId="537"/>
            <ac:spMk id="2" creationId="{DC94049E-BB7F-3F3A-0B12-078E7FBE8919}"/>
          </ac:spMkLst>
        </pc:spChg>
        <pc:spChg chg="mod">
          <ac:chgData name="Matthieu De Mari" userId="dfb708c9-d8dc-439f-9a3b-c772bf4a311c" providerId="ADAL" clId="{0C574F24-0842-4510-AB61-4E12E986D5CF}" dt="2023-01-25T01:23:08.272" v="26303" actId="21"/>
          <ac:spMkLst>
            <pc:docMk/>
            <pc:sldMk cId="2137310885" sldId="537"/>
            <ac:spMk id="3" creationId="{546D2DE9-7096-79A2-190F-2A03A0ED8072}"/>
          </ac:spMkLst>
        </pc:spChg>
        <pc:spChg chg="mod">
          <ac:chgData name="Matthieu De Mari" userId="dfb708c9-d8dc-439f-9a3b-c772bf4a311c" providerId="ADAL" clId="{0C574F24-0842-4510-AB61-4E12E986D5CF}" dt="2023-01-25T01:23:17.429" v="26309" actId="27636"/>
          <ac:spMkLst>
            <pc:docMk/>
            <pc:sldMk cId="2137310885" sldId="537"/>
            <ac:spMk id="4" creationId="{C493B871-8697-50CC-250A-24B808241DA0}"/>
          </ac:spMkLst>
        </pc:spChg>
      </pc:sldChg>
      <pc:sldChg chg="modSp add mod">
        <pc:chgData name="Matthieu De Mari" userId="dfb708c9-d8dc-439f-9a3b-c772bf4a311c" providerId="ADAL" clId="{0C574F24-0842-4510-AB61-4E12E986D5CF}" dt="2023-01-25T01:24:30.404" v="26343" actId="113"/>
        <pc:sldMkLst>
          <pc:docMk/>
          <pc:sldMk cId="453944168" sldId="538"/>
        </pc:sldMkLst>
        <pc:spChg chg="mod">
          <ac:chgData name="Matthieu De Mari" userId="dfb708c9-d8dc-439f-9a3b-c772bf4a311c" providerId="ADAL" clId="{0C574F24-0842-4510-AB61-4E12E986D5CF}" dt="2023-01-25T01:24:24.927" v="26342" actId="20577"/>
          <ac:spMkLst>
            <pc:docMk/>
            <pc:sldMk cId="453944168" sldId="538"/>
            <ac:spMk id="3" creationId="{546D2DE9-7096-79A2-190F-2A03A0ED8072}"/>
          </ac:spMkLst>
        </pc:spChg>
        <pc:spChg chg="mod">
          <ac:chgData name="Matthieu De Mari" userId="dfb708c9-d8dc-439f-9a3b-c772bf4a311c" providerId="ADAL" clId="{0C574F24-0842-4510-AB61-4E12E986D5CF}" dt="2023-01-25T01:24:30.404" v="26343" actId="113"/>
          <ac:spMkLst>
            <pc:docMk/>
            <pc:sldMk cId="453944168" sldId="538"/>
            <ac:spMk id="4" creationId="{C493B871-8697-50CC-250A-24B808241DA0}"/>
          </ac:spMkLst>
        </pc:spChg>
      </pc:sldChg>
      <pc:sldChg chg="modSp add">
        <pc:chgData name="Matthieu De Mari" userId="dfb708c9-d8dc-439f-9a3b-c772bf4a311c" providerId="ADAL" clId="{0C574F24-0842-4510-AB61-4E12E986D5CF}" dt="2023-01-25T01:25:09.294" v="26356" actId="114"/>
        <pc:sldMkLst>
          <pc:docMk/>
          <pc:sldMk cId="545763732" sldId="539"/>
        </pc:sldMkLst>
        <pc:spChg chg="mod">
          <ac:chgData name="Matthieu De Mari" userId="dfb708c9-d8dc-439f-9a3b-c772bf4a311c" providerId="ADAL" clId="{0C574F24-0842-4510-AB61-4E12E986D5CF}" dt="2023-01-25T01:25:09.294" v="26356" actId="114"/>
          <ac:spMkLst>
            <pc:docMk/>
            <pc:sldMk cId="545763732" sldId="539"/>
            <ac:spMk id="3" creationId="{546D2DE9-7096-79A2-190F-2A03A0ED8072}"/>
          </ac:spMkLst>
        </pc:spChg>
      </pc:sldChg>
      <pc:sldChg chg="addSp delSp modSp new mod modClrScheme chgLayout">
        <pc:chgData name="Matthieu De Mari" userId="dfb708c9-d8dc-439f-9a3b-c772bf4a311c" providerId="ADAL" clId="{0C574F24-0842-4510-AB61-4E12E986D5CF}" dt="2023-01-25T01:27:54.045" v="26507" actId="1036"/>
        <pc:sldMkLst>
          <pc:docMk/>
          <pc:sldMk cId="3203638510" sldId="540"/>
        </pc:sldMkLst>
        <pc:spChg chg="del">
          <ac:chgData name="Matthieu De Mari" userId="dfb708c9-d8dc-439f-9a3b-c772bf4a311c" providerId="ADAL" clId="{0C574F24-0842-4510-AB61-4E12E986D5CF}" dt="2023-01-25T01:25:49.870" v="26358" actId="700"/>
          <ac:spMkLst>
            <pc:docMk/>
            <pc:sldMk cId="3203638510" sldId="540"/>
            <ac:spMk id="2" creationId="{F070F427-B910-D328-F24A-1B87AAC21320}"/>
          </ac:spMkLst>
        </pc:spChg>
        <pc:spChg chg="del">
          <ac:chgData name="Matthieu De Mari" userId="dfb708c9-d8dc-439f-9a3b-c772bf4a311c" providerId="ADAL" clId="{0C574F24-0842-4510-AB61-4E12E986D5CF}" dt="2023-01-25T01:25:49.870" v="26358" actId="700"/>
          <ac:spMkLst>
            <pc:docMk/>
            <pc:sldMk cId="3203638510" sldId="540"/>
            <ac:spMk id="3" creationId="{B505F9C4-45DA-6E3F-D2AF-00E80120A3FC}"/>
          </ac:spMkLst>
        </pc:spChg>
        <pc:spChg chg="del">
          <ac:chgData name="Matthieu De Mari" userId="dfb708c9-d8dc-439f-9a3b-c772bf4a311c" providerId="ADAL" clId="{0C574F24-0842-4510-AB61-4E12E986D5CF}" dt="2023-01-25T01:25:49.870" v="26358" actId="700"/>
          <ac:spMkLst>
            <pc:docMk/>
            <pc:sldMk cId="3203638510" sldId="540"/>
            <ac:spMk id="4" creationId="{BE4E15DA-81EE-0304-BEEF-D94D2E13AE33}"/>
          </ac:spMkLst>
        </pc:spChg>
        <pc:spChg chg="add del mod">
          <ac:chgData name="Matthieu De Mari" userId="dfb708c9-d8dc-439f-9a3b-c772bf4a311c" providerId="ADAL" clId="{0C574F24-0842-4510-AB61-4E12E986D5CF}" dt="2023-01-25T01:27:36.899" v="26478" actId="478"/>
          <ac:spMkLst>
            <pc:docMk/>
            <pc:sldMk cId="3203638510" sldId="540"/>
            <ac:spMk id="7" creationId="{93036521-67FD-F1E0-CC0B-C60D8281ACD3}"/>
          </ac:spMkLst>
        </pc:spChg>
        <pc:spChg chg="add del mod ord">
          <ac:chgData name="Matthieu De Mari" userId="dfb708c9-d8dc-439f-9a3b-c772bf4a311c" providerId="ADAL" clId="{0C574F24-0842-4510-AB61-4E12E986D5CF}" dt="2023-01-25T01:27:35.449" v="26477" actId="478"/>
          <ac:spMkLst>
            <pc:docMk/>
            <pc:sldMk cId="3203638510" sldId="540"/>
            <ac:spMk id="8" creationId="{62741B72-881E-37DC-6695-DAA98761392F}"/>
          </ac:spMkLst>
        </pc:spChg>
        <pc:spChg chg="add mod ord">
          <ac:chgData name="Matthieu De Mari" userId="dfb708c9-d8dc-439f-9a3b-c772bf4a311c" providerId="ADAL" clId="{0C574F24-0842-4510-AB61-4E12E986D5CF}" dt="2023-01-25T01:27:48.883" v="26482" actId="5793"/>
          <ac:spMkLst>
            <pc:docMk/>
            <pc:sldMk cId="3203638510" sldId="540"/>
            <ac:spMk id="9" creationId="{A0E38244-EB1E-8A30-C5C5-0F231BA5FB45}"/>
          </ac:spMkLst>
        </pc:spChg>
        <pc:spChg chg="add del mod">
          <ac:chgData name="Matthieu De Mari" userId="dfb708c9-d8dc-439f-9a3b-c772bf4a311c" providerId="ADAL" clId="{0C574F24-0842-4510-AB61-4E12E986D5CF}" dt="2023-01-25T01:27:41.987" v="26479"/>
          <ac:spMkLst>
            <pc:docMk/>
            <pc:sldMk cId="3203638510" sldId="540"/>
            <ac:spMk id="10" creationId="{8206AC19-0791-E12B-FEFB-DD0F338BD441}"/>
          </ac:spMkLst>
        </pc:spChg>
        <pc:spChg chg="add mod">
          <ac:chgData name="Matthieu De Mari" userId="dfb708c9-d8dc-439f-9a3b-c772bf4a311c" providerId="ADAL" clId="{0C574F24-0842-4510-AB61-4E12E986D5CF}" dt="2023-01-25T01:27:44.622" v="26481" actId="20577"/>
          <ac:spMkLst>
            <pc:docMk/>
            <pc:sldMk cId="3203638510" sldId="540"/>
            <ac:spMk id="11" creationId="{A9FC289B-2D3B-1B18-DC78-0A0676C72725}"/>
          </ac:spMkLst>
        </pc:spChg>
        <pc:picChg chg="add mod">
          <ac:chgData name="Matthieu De Mari" userId="dfb708c9-d8dc-439f-9a3b-c772bf4a311c" providerId="ADAL" clId="{0C574F24-0842-4510-AB61-4E12E986D5CF}" dt="2023-01-25T01:27:54.045" v="26507" actId="1036"/>
          <ac:picMkLst>
            <pc:docMk/>
            <pc:sldMk cId="3203638510" sldId="540"/>
            <ac:picMk id="6" creationId="{0E748C61-EF21-6D5A-66A2-9B706C1F622D}"/>
          </ac:picMkLst>
        </pc:picChg>
      </pc:sldChg>
      <pc:sldChg chg="addSp delSp new mod">
        <pc:chgData name="Matthieu De Mari" userId="dfb708c9-d8dc-439f-9a3b-c772bf4a311c" providerId="ADAL" clId="{0C574F24-0842-4510-AB61-4E12E986D5CF}" dt="2023-01-25T01:27:18.023" v="26472" actId="22"/>
        <pc:sldMkLst>
          <pc:docMk/>
          <pc:sldMk cId="979270256" sldId="541"/>
        </pc:sldMkLst>
        <pc:spChg chg="del">
          <ac:chgData name="Matthieu De Mari" userId="dfb708c9-d8dc-439f-9a3b-c772bf4a311c" providerId="ADAL" clId="{0C574F24-0842-4510-AB61-4E12E986D5CF}" dt="2023-01-25T01:27:17.252" v="26471" actId="478"/>
          <ac:spMkLst>
            <pc:docMk/>
            <pc:sldMk cId="979270256" sldId="541"/>
            <ac:spMk id="2" creationId="{BBF31B15-064C-2D2E-74CE-09D7E9F50F6D}"/>
          </ac:spMkLst>
        </pc:spChg>
        <pc:spChg chg="del">
          <ac:chgData name="Matthieu De Mari" userId="dfb708c9-d8dc-439f-9a3b-c772bf4a311c" providerId="ADAL" clId="{0C574F24-0842-4510-AB61-4E12E986D5CF}" dt="2023-01-25T01:27:16.033" v="26470" actId="478"/>
          <ac:spMkLst>
            <pc:docMk/>
            <pc:sldMk cId="979270256" sldId="541"/>
            <ac:spMk id="3" creationId="{CBC0245B-4423-AC86-03ED-EDA535A45E33}"/>
          </ac:spMkLst>
        </pc:spChg>
        <pc:picChg chg="add">
          <ac:chgData name="Matthieu De Mari" userId="dfb708c9-d8dc-439f-9a3b-c772bf4a311c" providerId="ADAL" clId="{0C574F24-0842-4510-AB61-4E12E986D5CF}" dt="2023-01-25T01:27:18.023" v="26472" actId="22"/>
          <ac:picMkLst>
            <pc:docMk/>
            <pc:sldMk cId="979270256" sldId="541"/>
            <ac:picMk id="5" creationId="{73999043-9779-AAD9-684A-3CF7B1C0F070}"/>
          </ac:picMkLst>
        </pc:picChg>
      </pc:sldChg>
      <pc:sldChg chg="addSp delSp modSp new mod modClrScheme chgLayout">
        <pc:chgData name="Matthieu De Mari" userId="dfb708c9-d8dc-439f-9a3b-c772bf4a311c" providerId="ADAL" clId="{0C574F24-0842-4510-AB61-4E12E986D5CF}" dt="2023-01-25T01:38:43.631" v="27269"/>
        <pc:sldMkLst>
          <pc:docMk/>
          <pc:sldMk cId="3916751870" sldId="542"/>
        </pc:sldMkLst>
        <pc:spChg chg="del mod ord">
          <ac:chgData name="Matthieu De Mari" userId="dfb708c9-d8dc-439f-9a3b-c772bf4a311c" providerId="ADAL" clId="{0C574F24-0842-4510-AB61-4E12E986D5CF}" dt="2023-01-25T01:33:01.645" v="26941" actId="700"/>
          <ac:spMkLst>
            <pc:docMk/>
            <pc:sldMk cId="3916751870" sldId="542"/>
            <ac:spMk id="2" creationId="{9F6D9D89-F3C3-0296-EF71-71C664CA8B39}"/>
          </ac:spMkLst>
        </pc:spChg>
        <pc:spChg chg="del mod ord">
          <ac:chgData name="Matthieu De Mari" userId="dfb708c9-d8dc-439f-9a3b-c772bf4a311c" providerId="ADAL" clId="{0C574F24-0842-4510-AB61-4E12E986D5CF}" dt="2023-01-25T01:33:01.645" v="26941" actId="700"/>
          <ac:spMkLst>
            <pc:docMk/>
            <pc:sldMk cId="3916751870" sldId="542"/>
            <ac:spMk id="3" creationId="{A10A26E4-551D-4BF5-1AC6-CFD355DFBCBA}"/>
          </ac:spMkLst>
        </pc:spChg>
        <pc:spChg chg="add mod ord">
          <ac:chgData name="Matthieu De Mari" userId="dfb708c9-d8dc-439f-9a3b-c772bf4a311c" providerId="ADAL" clId="{0C574F24-0842-4510-AB61-4E12E986D5CF}" dt="2023-01-25T01:35:48.056" v="27131" actId="700"/>
          <ac:spMkLst>
            <pc:docMk/>
            <pc:sldMk cId="3916751870" sldId="542"/>
            <ac:spMk id="4" creationId="{AC18A88A-7226-0CDD-4862-790F869759A3}"/>
          </ac:spMkLst>
        </pc:spChg>
        <pc:spChg chg="add mod ord">
          <ac:chgData name="Matthieu De Mari" userId="dfb708c9-d8dc-439f-9a3b-c772bf4a311c" providerId="ADAL" clId="{0C574F24-0842-4510-AB61-4E12E986D5CF}" dt="2023-01-25T01:38:43.631" v="27269"/>
          <ac:spMkLst>
            <pc:docMk/>
            <pc:sldMk cId="3916751870" sldId="542"/>
            <ac:spMk id="5" creationId="{42EE8989-CA0E-9B9A-AB65-DD59B00F6EB2}"/>
          </ac:spMkLst>
        </pc:spChg>
        <pc:spChg chg="add del mod ord">
          <ac:chgData name="Matthieu De Mari" userId="dfb708c9-d8dc-439f-9a3b-c772bf4a311c" providerId="ADAL" clId="{0C574F24-0842-4510-AB61-4E12E986D5CF}" dt="2023-01-25T01:35:48.056" v="27131" actId="700"/>
          <ac:spMkLst>
            <pc:docMk/>
            <pc:sldMk cId="3916751870" sldId="542"/>
            <ac:spMk id="6" creationId="{FC061F30-BD42-B1C7-6EAB-8860DA72C93A}"/>
          </ac:spMkLst>
        </pc:spChg>
        <pc:spChg chg="add del">
          <ac:chgData name="Matthieu De Mari" userId="dfb708c9-d8dc-439f-9a3b-c772bf4a311c" providerId="ADAL" clId="{0C574F24-0842-4510-AB61-4E12E986D5CF}" dt="2023-01-25T01:33:51.231" v="27023"/>
          <ac:spMkLst>
            <pc:docMk/>
            <pc:sldMk cId="3916751870" sldId="542"/>
            <ac:spMk id="7" creationId="{22931A6D-21A1-5C8D-2E62-0A3B7B959386}"/>
          </ac:spMkLst>
        </pc:spChg>
        <pc:spChg chg="add del">
          <ac:chgData name="Matthieu De Mari" userId="dfb708c9-d8dc-439f-9a3b-c772bf4a311c" providerId="ADAL" clId="{0C574F24-0842-4510-AB61-4E12E986D5CF}" dt="2023-01-25T01:36:30.647" v="27181"/>
          <ac:spMkLst>
            <pc:docMk/>
            <pc:sldMk cId="3916751870" sldId="542"/>
            <ac:spMk id="8" creationId="{1ADAE64F-6FA6-3AB6-3FC3-B31A14E911E8}"/>
          </ac:spMkLst>
        </pc:spChg>
      </pc:sldChg>
      <pc:sldChg chg="addSp delSp modSp add mod">
        <pc:chgData name="Matthieu De Mari" userId="dfb708c9-d8dc-439f-9a3b-c772bf4a311c" providerId="ADAL" clId="{0C574F24-0842-4510-AB61-4E12E986D5CF}" dt="2023-01-25T05:02:59.120" v="28938" actId="113"/>
        <pc:sldMkLst>
          <pc:docMk/>
          <pc:sldMk cId="2212613338" sldId="543"/>
        </pc:sldMkLst>
        <pc:spChg chg="add del">
          <ac:chgData name="Matthieu De Mari" userId="dfb708c9-d8dc-439f-9a3b-c772bf4a311c" providerId="ADAL" clId="{0C574F24-0842-4510-AB61-4E12E986D5CF}" dt="2023-01-25T01:39:19.246" v="27288"/>
          <ac:spMkLst>
            <pc:docMk/>
            <pc:sldMk cId="2212613338" sldId="543"/>
            <ac:spMk id="2" creationId="{73E254F4-FA16-DCDF-56E3-033FD1017DE6}"/>
          </ac:spMkLst>
        </pc:spChg>
        <pc:spChg chg="add mod">
          <ac:chgData name="Matthieu De Mari" userId="dfb708c9-d8dc-439f-9a3b-c772bf4a311c" providerId="ADAL" clId="{0C574F24-0842-4510-AB61-4E12E986D5CF}" dt="2023-01-25T01:41:52.734" v="27374" actId="114"/>
          <ac:spMkLst>
            <pc:docMk/>
            <pc:sldMk cId="2212613338" sldId="543"/>
            <ac:spMk id="3" creationId="{F4F8D1B4-84A2-EB1C-2C55-F7449236C70C}"/>
          </ac:spMkLst>
        </pc:spChg>
        <pc:spChg chg="mod">
          <ac:chgData name="Matthieu De Mari" userId="dfb708c9-d8dc-439f-9a3b-c772bf4a311c" providerId="ADAL" clId="{0C574F24-0842-4510-AB61-4E12E986D5CF}" dt="2023-01-25T05:02:59.120" v="28938" actId="113"/>
          <ac:spMkLst>
            <pc:docMk/>
            <pc:sldMk cId="2212613338" sldId="543"/>
            <ac:spMk id="5" creationId="{42EE8989-CA0E-9B9A-AB65-DD59B00F6EB2}"/>
          </ac:spMkLst>
        </pc:spChg>
      </pc:sldChg>
      <pc:sldChg chg="addSp delSp modSp new mod modClrScheme chgLayout">
        <pc:chgData name="Matthieu De Mari" userId="dfb708c9-d8dc-439f-9a3b-c772bf4a311c" providerId="ADAL" clId="{0C574F24-0842-4510-AB61-4E12E986D5CF}" dt="2023-01-25T01:44:44.415" v="27804" actId="1076"/>
        <pc:sldMkLst>
          <pc:docMk/>
          <pc:sldMk cId="3100334900" sldId="544"/>
        </pc:sldMkLst>
        <pc:spChg chg="mod ord">
          <ac:chgData name="Matthieu De Mari" userId="dfb708c9-d8dc-439f-9a3b-c772bf4a311c" providerId="ADAL" clId="{0C574F24-0842-4510-AB61-4E12E986D5CF}" dt="2023-01-25T01:44:36.129" v="27800" actId="700"/>
          <ac:spMkLst>
            <pc:docMk/>
            <pc:sldMk cId="3100334900" sldId="544"/>
            <ac:spMk id="2" creationId="{E629C4AB-5DF6-3A7B-07A9-872B867AD842}"/>
          </ac:spMkLst>
        </pc:spChg>
        <pc:spChg chg="mod ord">
          <ac:chgData name="Matthieu De Mari" userId="dfb708c9-d8dc-439f-9a3b-c772bf4a311c" providerId="ADAL" clId="{0C574F24-0842-4510-AB61-4E12E986D5CF}" dt="2023-01-25T01:44:36.129" v="27800" actId="700"/>
          <ac:spMkLst>
            <pc:docMk/>
            <pc:sldMk cId="3100334900" sldId="544"/>
            <ac:spMk id="3" creationId="{110B34B5-B323-85AD-87E7-A164C8773EEB}"/>
          </ac:spMkLst>
        </pc:spChg>
        <pc:spChg chg="add del mod ord">
          <ac:chgData name="Matthieu De Mari" userId="dfb708c9-d8dc-439f-9a3b-c772bf4a311c" providerId="ADAL" clId="{0C574F24-0842-4510-AB61-4E12E986D5CF}" dt="2023-01-25T01:44:39.459" v="27801" actId="478"/>
          <ac:spMkLst>
            <pc:docMk/>
            <pc:sldMk cId="3100334900" sldId="544"/>
            <ac:spMk id="4" creationId="{C579A522-17DD-3F41-CFAA-50058BAFFB26}"/>
          </ac:spMkLst>
        </pc:spChg>
        <pc:picChg chg="add mod modCrop">
          <ac:chgData name="Matthieu De Mari" userId="dfb708c9-d8dc-439f-9a3b-c772bf4a311c" providerId="ADAL" clId="{0C574F24-0842-4510-AB61-4E12E986D5CF}" dt="2023-01-25T01:44:44.415" v="27804" actId="1076"/>
          <ac:picMkLst>
            <pc:docMk/>
            <pc:sldMk cId="3100334900" sldId="544"/>
            <ac:picMk id="6" creationId="{6909DCBE-4611-3296-32F0-6F2A520A1ADA}"/>
          </ac:picMkLst>
        </pc:picChg>
      </pc:sldChg>
      <pc:sldChg chg="addSp delSp modSp add mod">
        <pc:chgData name="Matthieu De Mari" userId="dfb708c9-d8dc-439f-9a3b-c772bf4a311c" providerId="ADAL" clId="{0C574F24-0842-4510-AB61-4E12E986D5CF}" dt="2023-01-25T01:46:51.215" v="28108" actId="20577"/>
        <pc:sldMkLst>
          <pc:docMk/>
          <pc:sldMk cId="618201935" sldId="545"/>
        </pc:sldMkLst>
        <pc:spChg chg="mod">
          <ac:chgData name="Matthieu De Mari" userId="dfb708c9-d8dc-439f-9a3b-c772bf4a311c" providerId="ADAL" clId="{0C574F24-0842-4510-AB61-4E12E986D5CF}" dt="2023-01-25T01:45:05.248" v="27835" actId="20577"/>
          <ac:spMkLst>
            <pc:docMk/>
            <pc:sldMk cId="618201935" sldId="545"/>
            <ac:spMk id="2" creationId="{E629C4AB-5DF6-3A7B-07A9-872B867AD842}"/>
          </ac:spMkLst>
        </pc:spChg>
        <pc:spChg chg="mod">
          <ac:chgData name="Matthieu De Mari" userId="dfb708c9-d8dc-439f-9a3b-c772bf4a311c" providerId="ADAL" clId="{0C574F24-0842-4510-AB61-4E12E986D5CF}" dt="2023-01-25T01:46:51.215" v="28108" actId="20577"/>
          <ac:spMkLst>
            <pc:docMk/>
            <pc:sldMk cId="618201935" sldId="545"/>
            <ac:spMk id="3" creationId="{110B34B5-B323-85AD-87E7-A164C8773EEB}"/>
          </ac:spMkLst>
        </pc:spChg>
        <pc:picChg chg="add mod">
          <ac:chgData name="Matthieu De Mari" userId="dfb708c9-d8dc-439f-9a3b-c772bf4a311c" providerId="ADAL" clId="{0C574F24-0842-4510-AB61-4E12E986D5CF}" dt="2023-01-25T01:45:18.982" v="27842" actId="1076"/>
          <ac:picMkLst>
            <pc:docMk/>
            <pc:sldMk cId="618201935" sldId="545"/>
            <ac:picMk id="5" creationId="{F5D0534C-1E5C-2536-7C44-58222FFEA7AA}"/>
          </ac:picMkLst>
        </pc:picChg>
        <pc:picChg chg="del">
          <ac:chgData name="Matthieu De Mari" userId="dfb708c9-d8dc-439f-9a3b-c772bf4a311c" providerId="ADAL" clId="{0C574F24-0842-4510-AB61-4E12E986D5CF}" dt="2023-01-25T01:44:48.686" v="27806" actId="478"/>
          <ac:picMkLst>
            <pc:docMk/>
            <pc:sldMk cId="618201935" sldId="545"/>
            <ac:picMk id="6" creationId="{6909DCBE-4611-3296-32F0-6F2A520A1ADA}"/>
          </ac:picMkLst>
        </pc:picChg>
      </pc:sldChg>
      <pc:sldChg chg="addSp delSp modSp add mod">
        <pc:chgData name="Matthieu De Mari" userId="dfb708c9-d8dc-439f-9a3b-c772bf4a311c" providerId="ADAL" clId="{0C574F24-0842-4510-AB61-4E12E986D5CF}" dt="2023-01-25T01:47:01.602" v="28115" actId="22"/>
        <pc:sldMkLst>
          <pc:docMk/>
          <pc:sldMk cId="1364776476" sldId="546"/>
        </pc:sldMkLst>
        <pc:spChg chg="del">
          <ac:chgData name="Matthieu De Mari" userId="dfb708c9-d8dc-439f-9a3b-c772bf4a311c" providerId="ADAL" clId="{0C574F24-0842-4510-AB61-4E12E986D5CF}" dt="2023-01-25T01:46:59.871" v="28113" actId="478"/>
          <ac:spMkLst>
            <pc:docMk/>
            <pc:sldMk cId="1364776476" sldId="546"/>
            <ac:spMk id="2" creationId="{E629C4AB-5DF6-3A7B-07A9-872B867AD842}"/>
          </ac:spMkLst>
        </pc:spChg>
        <pc:spChg chg="del">
          <ac:chgData name="Matthieu De Mari" userId="dfb708c9-d8dc-439f-9a3b-c772bf4a311c" providerId="ADAL" clId="{0C574F24-0842-4510-AB61-4E12E986D5CF}" dt="2023-01-25T01:46:56.559" v="28110" actId="478"/>
          <ac:spMkLst>
            <pc:docMk/>
            <pc:sldMk cId="1364776476" sldId="546"/>
            <ac:spMk id="3" creationId="{110B34B5-B323-85AD-87E7-A164C8773EEB}"/>
          </ac:spMkLst>
        </pc:spChg>
        <pc:spChg chg="add del mod">
          <ac:chgData name="Matthieu De Mari" userId="dfb708c9-d8dc-439f-9a3b-c772bf4a311c" providerId="ADAL" clId="{0C574F24-0842-4510-AB61-4E12E986D5CF}" dt="2023-01-25T01:46:57.529" v="28111" actId="478"/>
          <ac:spMkLst>
            <pc:docMk/>
            <pc:sldMk cId="1364776476" sldId="546"/>
            <ac:spMk id="6" creationId="{352DEE71-7FB7-9504-83D3-0498649A5A16}"/>
          </ac:spMkLst>
        </pc:spChg>
        <pc:spChg chg="add del mod">
          <ac:chgData name="Matthieu De Mari" userId="dfb708c9-d8dc-439f-9a3b-c772bf4a311c" providerId="ADAL" clId="{0C574F24-0842-4510-AB61-4E12E986D5CF}" dt="2023-01-25T01:47:00.762" v="28114" actId="478"/>
          <ac:spMkLst>
            <pc:docMk/>
            <pc:sldMk cId="1364776476" sldId="546"/>
            <ac:spMk id="8" creationId="{BFF93131-6F3B-3DFC-EB28-97B45694E9B5}"/>
          </ac:spMkLst>
        </pc:spChg>
        <pc:picChg chg="del">
          <ac:chgData name="Matthieu De Mari" userId="dfb708c9-d8dc-439f-9a3b-c772bf4a311c" providerId="ADAL" clId="{0C574F24-0842-4510-AB61-4E12E986D5CF}" dt="2023-01-25T01:46:58.410" v="28112" actId="478"/>
          <ac:picMkLst>
            <pc:docMk/>
            <pc:sldMk cId="1364776476" sldId="546"/>
            <ac:picMk id="5" creationId="{F5D0534C-1E5C-2536-7C44-58222FFEA7AA}"/>
          </ac:picMkLst>
        </pc:picChg>
        <pc:picChg chg="add">
          <ac:chgData name="Matthieu De Mari" userId="dfb708c9-d8dc-439f-9a3b-c772bf4a311c" providerId="ADAL" clId="{0C574F24-0842-4510-AB61-4E12E986D5CF}" dt="2023-01-25T01:47:01.602" v="28115" actId="22"/>
          <ac:picMkLst>
            <pc:docMk/>
            <pc:sldMk cId="1364776476" sldId="546"/>
            <ac:picMk id="10" creationId="{C2353DDF-5C29-0AA5-21F9-C5F60A7B85CE}"/>
          </ac:picMkLst>
        </pc:picChg>
      </pc:sldChg>
      <pc:sldChg chg="addSp delSp modSp new mod modClrScheme chgLayout">
        <pc:chgData name="Matthieu De Mari" userId="dfb708c9-d8dc-439f-9a3b-c772bf4a311c" providerId="ADAL" clId="{0C574F24-0842-4510-AB61-4E12E986D5CF}" dt="2023-01-25T01:49:49.481" v="28225" actId="27636"/>
        <pc:sldMkLst>
          <pc:docMk/>
          <pc:sldMk cId="2209653093" sldId="547"/>
        </pc:sldMkLst>
        <pc:spChg chg="del mod ord">
          <ac:chgData name="Matthieu De Mari" userId="dfb708c9-d8dc-439f-9a3b-c772bf4a311c" providerId="ADAL" clId="{0C574F24-0842-4510-AB61-4E12E986D5CF}" dt="2023-01-25T01:47:44.850" v="28117" actId="700"/>
          <ac:spMkLst>
            <pc:docMk/>
            <pc:sldMk cId="2209653093" sldId="547"/>
            <ac:spMk id="2" creationId="{7C62875F-A8BB-834B-5783-544B7F3F894A}"/>
          </ac:spMkLst>
        </pc:spChg>
        <pc:spChg chg="del mod ord">
          <ac:chgData name="Matthieu De Mari" userId="dfb708c9-d8dc-439f-9a3b-c772bf4a311c" providerId="ADAL" clId="{0C574F24-0842-4510-AB61-4E12E986D5CF}" dt="2023-01-25T01:47:44.850" v="28117" actId="700"/>
          <ac:spMkLst>
            <pc:docMk/>
            <pc:sldMk cId="2209653093" sldId="547"/>
            <ac:spMk id="3" creationId="{6FD7DB54-12B9-CF85-E135-FB7CEDBEC185}"/>
          </ac:spMkLst>
        </pc:spChg>
        <pc:spChg chg="add mod ord">
          <ac:chgData name="Matthieu De Mari" userId="dfb708c9-d8dc-439f-9a3b-c772bf4a311c" providerId="ADAL" clId="{0C574F24-0842-4510-AB61-4E12E986D5CF}" dt="2023-01-25T01:48:03.673" v="28167" actId="20577"/>
          <ac:spMkLst>
            <pc:docMk/>
            <pc:sldMk cId="2209653093" sldId="547"/>
            <ac:spMk id="4" creationId="{B9AE986A-9798-E710-5642-7AB3AAD11CC5}"/>
          </ac:spMkLst>
        </pc:spChg>
        <pc:spChg chg="add mod ord">
          <ac:chgData name="Matthieu De Mari" userId="dfb708c9-d8dc-439f-9a3b-c772bf4a311c" providerId="ADAL" clId="{0C574F24-0842-4510-AB61-4E12E986D5CF}" dt="2023-01-25T01:49:49.481" v="28225" actId="27636"/>
          <ac:spMkLst>
            <pc:docMk/>
            <pc:sldMk cId="2209653093" sldId="547"/>
            <ac:spMk id="5" creationId="{13D08CC2-D8C0-4AB8-597E-6A99C46C8215}"/>
          </ac:spMkLst>
        </pc:spChg>
        <pc:spChg chg="add del mod ord">
          <ac:chgData name="Matthieu De Mari" userId="dfb708c9-d8dc-439f-9a3b-c772bf4a311c" providerId="ADAL" clId="{0C574F24-0842-4510-AB61-4E12E986D5CF}" dt="2023-01-25T01:47:47.539" v="28122" actId="478"/>
          <ac:spMkLst>
            <pc:docMk/>
            <pc:sldMk cId="2209653093" sldId="547"/>
            <ac:spMk id="6" creationId="{6F3E57F6-8C0E-8D5B-275B-CCB146EF68B7}"/>
          </ac:spMkLst>
        </pc:spChg>
        <pc:spChg chg="add del">
          <ac:chgData name="Matthieu De Mari" userId="dfb708c9-d8dc-439f-9a3b-c772bf4a311c" providerId="ADAL" clId="{0C574F24-0842-4510-AB61-4E12E986D5CF}" dt="2023-01-25T01:48:16.426" v="28169"/>
          <ac:spMkLst>
            <pc:docMk/>
            <pc:sldMk cId="2209653093" sldId="547"/>
            <ac:spMk id="9" creationId="{A0623C30-94CE-F55D-44FB-7889488E301C}"/>
          </ac:spMkLst>
        </pc:spChg>
        <pc:picChg chg="add mod">
          <ac:chgData name="Matthieu De Mari" userId="dfb708c9-d8dc-439f-9a3b-c772bf4a311c" providerId="ADAL" clId="{0C574F24-0842-4510-AB61-4E12E986D5CF}" dt="2023-01-25T01:47:51.877" v="28125" actId="14100"/>
          <ac:picMkLst>
            <pc:docMk/>
            <pc:sldMk cId="2209653093" sldId="547"/>
            <ac:picMk id="8" creationId="{E0A64EEF-680D-D1CF-445C-11D191CCC564}"/>
          </ac:picMkLst>
        </pc:picChg>
      </pc:sldChg>
      <pc:sldChg chg="modSp add mod">
        <pc:chgData name="Matthieu De Mari" userId="dfb708c9-d8dc-439f-9a3b-c772bf4a311c" providerId="ADAL" clId="{0C574F24-0842-4510-AB61-4E12E986D5CF}" dt="2023-01-25T01:49:56.828" v="28230" actId="20577"/>
        <pc:sldMkLst>
          <pc:docMk/>
          <pc:sldMk cId="1753014364" sldId="548"/>
        </pc:sldMkLst>
        <pc:spChg chg="mod">
          <ac:chgData name="Matthieu De Mari" userId="dfb708c9-d8dc-439f-9a3b-c772bf4a311c" providerId="ADAL" clId="{0C574F24-0842-4510-AB61-4E12E986D5CF}" dt="2023-01-25T01:49:56.828" v="28230" actId="20577"/>
          <ac:spMkLst>
            <pc:docMk/>
            <pc:sldMk cId="1753014364" sldId="548"/>
            <ac:spMk id="5" creationId="{13D08CC2-D8C0-4AB8-597E-6A99C46C8215}"/>
          </ac:spMkLst>
        </pc:spChg>
      </pc:sldChg>
      <pc:sldChg chg="modSp add mod">
        <pc:chgData name="Matthieu De Mari" userId="dfb708c9-d8dc-439f-9a3b-c772bf4a311c" providerId="ADAL" clId="{0C574F24-0842-4510-AB61-4E12E986D5CF}" dt="2023-01-25T04:40:10.308" v="28386" actId="20577"/>
        <pc:sldMkLst>
          <pc:docMk/>
          <pc:sldMk cId="3852147676" sldId="549"/>
        </pc:sldMkLst>
        <pc:spChg chg="mod">
          <ac:chgData name="Matthieu De Mari" userId="dfb708c9-d8dc-439f-9a3b-c772bf4a311c" providerId="ADAL" clId="{0C574F24-0842-4510-AB61-4E12E986D5CF}" dt="2023-01-25T04:40:10.308" v="28386" actId="20577"/>
          <ac:spMkLst>
            <pc:docMk/>
            <pc:sldMk cId="3852147676" sldId="549"/>
            <ac:spMk id="4" creationId="{5E76589E-870E-419D-CF95-4309EACDB190}"/>
          </ac:spMkLst>
        </pc:spChg>
      </pc:sldChg>
      <pc:sldChg chg="addSp delSp modSp add mod">
        <pc:chgData name="Matthieu De Mari" userId="dfb708c9-d8dc-439f-9a3b-c772bf4a311c" providerId="ADAL" clId="{0C574F24-0842-4510-AB61-4E12E986D5CF}" dt="2023-01-25T04:54:15.769" v="28902" actId="14100"/>
        <pc:sldMkLst>
          <pc:docMk/>
          <pc:sldMk cId="781342620" sldId="550"/>
        </pc:sldMkLst>
        <pc:spChg chg="mod">
          <ac:chgData name="Matthieu De Mari" userId="dfb708c9-d8dc-439f-9a3b-c772bf4a311c" providerId="ADAL" clId="{0C574F24-0842-4510-AB61-4E12E986D5CF}" dt="2023-01-25T04:44:07.617" v="28579"/>
          <ac:spMkLst>
            <pc:docMk/>
            <pc:sldMk cId="781342620" sldId="550"/>
            <ac:spMk id="2" creationId="{12C72D52-2944-1FD9-BF9E-4E28F0EDCF9F}"/>
          </ac:spMkLst>
        </pc:spChg>
        <pc:spChg chg="mod">
          <ac:chgData name="Matthieu De Mari" userId="dfb708c9-d8dc-439f-9a3b-c772bf4a311c" providerId="ADAL" clId="{0C574F24-0842-4510-AB61-4E12E986D5CF}" dt="2023-01-25T04:54:15.769" v="28902" actId="14100"/>
          <ac:spMkLst>
            <pc:docMk/>
            <pc:sldMk cId="781342620" sldId="550"/>
            <ac:spMk id="3" creationId="{69973FE9-2456-3189-E04A-C10B8A15BD47}"/>
          </ac:spMkLst>
        </pc:spChg>
        <pc:spChg chg="del mod">
          <ac:chgData name="Matthieu De Mari" userId="dfb708c9-d8dc-439f-9a3b-c772bf4a311c" providerId="ADAL" clId="{0C574F24-0842-4510-AB61-4E12E986D5CF}" dt="2023-01-25T04:54:13.482" v="28901" actId="478"/>
          <ac:spMkLst>
            <pc:docMk/>
            <pc:sldMk cId="781342620" sldId="550"/>
            <ac:spMk id="4" creationId="{F6D4DB04-EDFA-E40F-AD1C-A30D9488A946}"/>
          </ac:spMkLst>
        </pc:spChg>
        <pc:picChg chg="add mod">
          <ac:chgData name="Matthieu De Mari" userId="dfb708c9-d8dc-439f-9a3b-c772bf4a311c" providerId="ADAL" clId="{0C574F24-0842-4510-AB61-4E12E986D5CF}" dt="2023-01-25T04:53:58.299" v="28887"/>
          <ac:picMkLst>
            <pc:docMk/>
            <pc:sldMk cId="781342620" sldId="550"/>
            <ac:picMk id="5" creationId="{754E702B-BF14-C8FA-F2F2-2D8FB364B6B9}"/>
          </ac:picMkLst>
        </pc:picChg>
        <pc:picChg chg="add mod">
          <ac:chgData name="Matthieu De Mari" userId="dfb708c9-d8dc-439f-9a3b-c772bf4a311c" providerId="ADAL" clId="{0C574F24-0842-4510-AB61-4E12E986D5CF}" dt="2023-01-25T04:53:58.299" v="28887"/>
          <ac:picMkLst>
            <pc:docMk/>
            <pc:sldMk cId="781342620" sldId="550"/>
            <ac:picMk id="6" creationId="{07C25391-7442-1C3D-FAD0-3B793A66D9C7}"/>
          </ac:picMkLst>
        </pc:picChg>
      </pc:sldChg>
      <pc:sldChg chg="addSp delSp modSp add mod">
        <pc:chgData name="Matthieu De Mari" userId="dfb708c9-d8dc-439f-9a3b-c772bf4a311c" providerId="ADAL" clId="{0C574F24-0842-4510-AB61-4E12E986D5CF}" dt="2023-01-25T04:53:40.950" v="28885"/>
        <pc:sldMkLst>
          <pc:docMk/>
          <pc:sldMk cId="243822673" sldId="551"/>
        </pc:sldMkLst>
        <pc:spChg chg="mod">
          <ac:chgData name="Matthieu De Mari" userId="dfb708c9-d8dc-439f-9a3b-c772bf4a311c" providerId="ADAL" clId="{0C574F24-0842-4510-AB61-4E12E986D5CF}" dt="2023-01-25T04:52:23.235" v="28861"/>
          <ac:spMkLst>
            <pc:docMk/>
            <pc:sldMk cId="243822673" sldId="551"/>
            <ac:spMk id="3" creationId="{69973FE9-2456-3189-E04A-C10B8A15BD47}"/>
          </ac:spMkLst>
        </pc:spChg>
        <pc:spChg chg="del">
          <ac:chgData name="Matthieu De Mari" userId="dfb708c9-d8dc-439f-9a3b-c772bf4a311c" providerId="ADAL" clId="{0C574F24-0842-4510-AB61-4E12E986D5CF}" dt="2023-01-25T04:52:16.342" v="28856" actId="478"/>
          <ac:spMkLst>
            <pc:docMk/>
            <pc:sldMk cId="243822673" sldId="551"/>
            <ac:spMk id="4" creationId="{F6D4DB04-EDFA-E40F-AD1C-A30D9488A946}"/>
          </ac:spMkLst>
        </pc:spChg>
        <pc:spChg chg="add del mod">
          <ac:chgData name="Matthieu De Mari" userId="dfb708c9-d8dc-439f-9a3b-c772bf4a311c" providerId="ADAL" clId="{0C574F24-0842-4510-AB61-4E12E986D5CF}" dt="2023-01-25T04:52:25.255" v="28862" actId="478"/>
          <ac:spMkLst>
            <pc:docMk/>
            <pc:sldMk cId="243822673" sldId="551"/>
            <ac:spMk id="6" creationId="{B7E2EDB2-C396-93D2-F540-9FE229D0ED9D}"/>
          </ac:spMkLst>
        </pc:spChg>
        <pc:picChg chg="add mod">
          <ac:chgData name="Matthieu De Mari" userId="dfb708c9-d8dc-439f-9a3b-c772bf4a311c" providerId="ADAL" clId="{0C574F24-0842-4510-AB61-4E12E986D5CF}" dt="2023-01-25T04:53:40.950" v="28885"/>
          <ac:picMkLst>
            <pc:docMk/>
            <pc:sldMk cId="243822673" sldId="551"/>
            <ac:picMk id="7" creationId="{48FADE3F-C1E0-D824-995E-8F4ECE27F049}"/>
          </ac:picMkLst>
        </pc:picChg>
        <pc:picChg chg="add mod">
          <ac:chgData name="Matthieu De Mari" userId="dfb708c9-d8dc-439f-9a3b-c772bf4a311c" providerId="ADAL" clId="{0C574F24-0842-4510-AB61-4E12E986D5CF}" dt="2023-01-25T04:53:40.950" v="28885"/>
          <ac:picMkLst>
            <pc:docMk/>
            <pc:sldMk cId="243822673" sldId="551"/>
            <ac:picMk id="8" creationId="{779C4BB9-E4D3-29A9-77AA-04412F9DF728}"/>
          </ac:picMkLst>
        </pc:picChg>
      </pc:sldChg>
      <pc:sldChg chg="delSp modSp new mod ord modClrScheme chgLayout">
        <pc:chgData name="Matthieu De Mari" userId="dfb708c9-d8dc-439f-9a3b-c772bf4a311c" providerId="ADAL" clId="{0C574F24-0842-4510-AB61-4E12E986D5CF}" dt="2023-01-25T05:14:12.630" v="29253"/>
        <pc:sldMkLst>
          <pc:docMk/>
          <pc:sldMk cId="3244809207" sldId="552"/>
        </pc:sldMkLst>
        <pc:spChg chg="mod ord">
          <ac:chgData name="Matthieu De Mari" userId="dfb708c9-d8dc-439f-9a3b-c772bf4a311c" providerId="ADAL" clId="{0C574F24-0842-4510-AB61-4E12E986D5CF}" dt="2023-01-25T05:14:12.630" v="29253"/>
          <ac:spMkLst>
            <pc:docMk/>
            <pc:sldMk cId="3244809207" sldId="552"/>
            <ac:spMk id="2" creationId="{97FDB538-E653-9290-DBC4-63400A5BA37D}"/>
          </ac:spMkLst>
        </pc:spChg>
        <pc:spChg chg="mod ord">
          <ac:chgData name="Matthieu De Mari" userId="dfb708c9-d8dc-439f-9a3b-c772bf4a311c" providerId="ADAL" clId="{0C574F24-0842-4510-AB61-4E12E986D5CF}" dt="2023-01-25T05:05:38.739" v="29015" actId="27636"/>
          <ac:spMkLst>
            <pc:docMk/>
            <pc:sldMk cId="3244809207" sldId="552"/>
            <ac:spMk id="3" creationId="{0B7174F8-F1BE-D6E5-016B-AE54399D1E1B}"/>
          </ac:spMkLst>
        </pc:spChg>
        <pc:spChg chg="del mod">
          <ac:chgData name="Matthieu De Mari" userId="dfb708c9-d8dc-439f-9a3b-c772bf4a311c" providerId="ADAL" clId="{0C574F24-0842-4510-AB61-4E12E986D5CF}" dt="2023-01-25T05:05:38.714" v="29014" actId="700"/>
          <ac:spMkLst>
            <pc:docMk/>
            <pc:sldMk cId="3244809207" sldId="552"/>
            <ac:spMk id="4" creationId="{90DBB011-2EA7-B02E-D556-892705BCEF19}"/>
          </ac:spMkLst>
        </pc:spChg>
      </pc:sldChg>
      <pc:sldChg chg="addSp delSp modSp add mod ord">
        <pc:chgData name="Matthieu De Mari" userId="dfb708c9-d8dc-439f-9a3b-c772bf4a311c" providerId="ADAL" clId="{0C574F24-0842-4510-AB61-4E12E986D5CF}" dt="2023-01-25T05:14:10.086" v="29252"/>
        <pc:sldMkLst>
          <pc:docMk/>
          <pc:sldMk cId="557043841" sldId="553"/>
        </pc:sldMkLst>
        <pc:spChg chg="mod">
          <ac:chgData name="Matthieu De Mari" userId="dfb708c9-d8dc-439f-9a3b-c772bf4a311c" providerId="ADAL" clId="{0C574F24-0842-4510-AB61-4E12E986D5CF}" dt="2023-01-25T05:14:10.086" v="29252"/>
          <ac:spMkLst>
            <pc:docMk/>
            <pc:sldMk cId="557043841" sldId="553"/>
            <ac:spMk id="2" creationId="{97FDB538-E653-9290-DBC4-63400A5BA37D}"/>
          </ac:spMkLst>
        </pc:spChg>
        <pc:spChg chg="del">
          <ac:chgData name="Matthieu De Mari" userId="dfb708c9-d8dc-439f-9a3b-c772bf4a311c" providerId="ADAL" clId="{0C574F24-0842-4510-AB61-4E12E986D5CF}" dt="2023-01-25T05:06:38.572" v="29029" actId="478"/>
          <ac:spMkLst>
            <pc:docMk/>
            <pc:sldMk cId="557043841" sldId="553"/>
            <ac:spMk id="3" creationId="{0B7174F8-F1BE-D6E5-016B-AE54399D1E1B}"/>
          </ac:spMkLst>
        </pc:spChg>
        <pc:spChg chg="add del mod">
          <ac:chgData name="Matthieu De Mari" userId="dfb708c9-d8dc-439f-9a3b-c772bf4a311c" providerId="ADAL" clId="{0C574F24-0842-4510-AB61-4E12E986D5CF}" dt="2023-01-25T05:06:41.394" v="29030" actId="478"/>
          <ac:spMkLst>
            <pc:docMk/>
            <pc:sldMk cId="557043841" sldId="553"/>
            <ac:spMk id="9" creationId="{EC71167B-6A4E-D3CD-2F25-BA913E1F0926}"/>
          </ac:spMkLst>
        </pc:spChg>
        <pc:picChg chg="add del mod">
          <ac:chgData name="Matthieu De Mari" userId="dfb708c9-d8dc-439f-9a3b-c772bf4a311c" providerId="ADAL" clId="{0C574F24-0842-4510-AB61-4E12E986D5CF}" dt="2023-01-25T05:06:26.449" v="29022" actId="478"/>
          <ac:picMkLst>
            <pc:docMk/>
            <pc:sldMk cId="557043841" sldId="553"/>
            <ac:picMk id="4" creationId="{4EAFBBCD-32A6-78D1-B8A4-EE866D40F73D}"/>
          </ac:picMkLst>
        </pc:picChg>
        <pc:picChg chg="add mod">
          <ac:chgData name="Matthieu De Mari" userId="dfb708c9-d8dc-439f-9a3b-c772bf4a311c" providerId="ADAL" clId="{0C574F24-0842-4510-AB61-4E12E986D5CF}" dt="2023-01-25T05:06:44.723" v="29032" actId="1076"/>
          <ac:picMkLst>
            <pc:docMk/>
            <pc:sldMk cId="557043841" sldId="553"/>
            <ac:picMk id="5" creationId="{A1AB337A-AF5F-1766-44E8-AEF18292EB4A}"/>
          </ac:picMkLst>
        </pc:picChg>
        <pc:picChg chg="add mod">
          <ac:chgData name="Matthieu De Mari" userId="dfb708c9-d8dc-439f-9a3b-c772bf4a311c" providerId="ADAL" clId="{0C574F24-0842-4510-AB61-4E12E986D5CF}" dt="2023-01-25T05:06:43.211" v="29031" actId="1076"/>
          <ac:picMkLst>
            <pc:docMk/>
            <pc:sldMk cId="557043841" sldId="553"/>
            <ac:picMk id="7" creationId="{C689B1AC-FB19-CA13-8FCF-A38A964A7FDD}"/>
          </ac:picMkLst>
        </pc:picChg>
      </pc:sldChg>
      <pc:sldChg chg="addSp delSp modSp new mod modClrScheme chgLayout">
        <pc:chgData name="Matthieu De Mari" userId="dfb708c9-d8dc-439f-9a3b-c772bf4a311c" providerId="ADAL" clId="{0C574F24-0842-4510-AB61-4E12E986D5CF}" dt="2023-01-25T05:10:10.354" v="29186" actId="20577"/>
        <pc:sldMkLst>
          <pc:docMk/>
          <pc:sldMk cId="49853049" sldId="554"/>
        </pc:sldMkLst>
        <pc:spChg chg="mod ord">
          <ac:chgData name="Matthieu De Mari" userId="dfb708c9-d8dc-439f-9a3b-c772bf4a311c" providerId="ADAL" clId="{0C574F24-0842-4510-AB61-4E12E986D5CF}" dt="2023-01-25T05:08:26.975" v="29069" actId="700"/>
          <ac:spMkLst>
            <pc:docMk/>
            <pc:sldMk cId="49853049" sldId="554"/>
            <ac:spMk id="2" creationId="{5384E6CC-C09A-B5BA-453D-3EEF46FD7CF0}"/>
          </ac:spMkLst>
        </pc:spChg>
        <pc:spChg chg="del mod ord">
          <ac:chgData name="Matthieu De Mari" userId="dfb708c9-d8dc-439f-9a3b-c772bf4a311c" providerId="ADAL" clId="{0C574F24-0842-4510-AB61-4E12E986D5CF}" dt="2023-01-25T05:08:26.975" v="29069" actId="700"/>
          <ac:spMkLst>
            <pc:docMk/>
            <pc:sldMk cId="49853049" sldId="554"/>
            <ac:spMk id="3" creationId="{40AD0A1D-AD9F-AF84-1BB9-B807A7F12010}"/>
          </ac:spMkLst>
        </pc:spChg>
        <pc:spChg chg="del">
          <ac:chgData name="Matthieu De Mari" userId="dfb708c9-d8dc-439f-9a3b-c772bf4a311c" providerId="ADAL" clId="{0C574F24-0842-4510-AB61-4E12E986D5CF}" dt="2023-01-25T05:08:26.975" v="29069" actId="700"/>
          <ac:spMkLst>
            <pc:docMk/>
            <pc:sldMk cId="49853049" sldId="554"/>
            <ac:spMk id="4" creationId="{C6A5EC2A-119E-6CE5-92B6-F53578602994}"/>
          </ac:spMkLst>
        </pc:spChg>
        <pc:spChg chg="add mod ord">
          <ac:chgData name="Matthieu De Mari" userId="dfb708c9-d8dc-439f-9a3b-c772bf4a311c" providerId="ADAL" clId="{0C574F24-0842-4510-AB61-4E12E986D5CF}" dt="2023-01-25T05:10:10.354" v="29186" actId="20577"/>
          <ac:spMkLst>
            <pc:docMk/>
            <pc:sldMk cId="49853049" sldId="554"/>
            <ac:spMk id="5" creationId="{5E89BBBC-7413-FCF8-8C61-B97FC92F321C}"/>
          </ac:spMkLst>
        </pc:spChg>
      </pc:sldChg>
      <pc:sldChg chg="addSp delSp modSp add mod">
        <pc:chgData name="Matthieu De Mari" userId="dfb708c9-d8dc-439f-9a3b-c772bf4a311c" providerId="ADAL" clId="{0C574F24-0842-4510-AB61-4E12E986D5CF}" dt="2023-01-25T05:10:59.164" v="29193" actId="1076"/>
        <pc:sldMkLst>
          <pc:docMk/>
          <pc:sldMk cId="1241411798" sldId="555"/>
        </pc:sldMkLst>
        <pc:spChg chg="add del mod">
          <ac:chgData name="Matthieu De Mari" userId="dfb708c9-d8dc-439f-9a3b-c772bf4a311c" providerId="ADAL" clId="{0C574F24-0842-4510-AB61-4E12E986D5CF}" dt="2023-01-25T05:10:38.361" v="29189" actId="478"/>
          <ac:spMkLst>
            <pc:docMk/>
            <pc:sldMk cId="1241411798" sldId="555"/>
            <ac:spMk id="4" creationId="{3B2D8CA2-5408-BAC2-D5D4-C4B95C339D79}"/>
          </ac:spMkLst>
        </pc:spChg>
        <pc:spChg chg="del">
          <ac:chgData name="Matthieu De Mari" userId="dfb708c9-d8dc-439f-9a3b-c772bf4a311c" providerId="ADAL" clId="{0C574F24-0842-4510-AB61-4E12E986D5CF}" dt="2023-01-25T05:10:36.737" v="29188" actId="478"/>
          <ac:spMkLst>
            <pc:docMk/>
            <pc:sldMk cId="1241411798" sldId="555"/>
            <ac:spMk id="5" creationId="{5E89BBBC-7413-FCF8-8C61-B97FC92F321C}"/>
          </ac:spMkLst>
        </pc:spChg>
        <pc:picChg chg="add mod">
          <ac:chgData name="Matthieu De Mari" userId="dfb708c9-d8dc-439f-9a3b-c772bf4a311c" providerId="ADAL" clId="{0C574F24-0842-4510-AB61-4E12E986D5CF}" dt="2023-01-25T05:10:59.164" v="29193" actId="1076"/>
          <ac:picMkLst>
            <pc:docMk/>
            <pc:sldMk cId="1241411798" sldId="555"/>
            <ac:picMk id="7" creationId="{F5C10C03-F7BD-49E2-BB80-89E354314176}"/>
          </ac:picMkLst>
        </pc:picChg>
      </pc:sldChg>
      <pc:sldChg chg="addSp delSp new mod">
        <pc:chgData name="Matthieu De Mari" userId="dfb708c9-d8dc-439f-9a3b-c772bf4a311c" providerId="ADAL" clId="{0C574F24-0842-4510-AB61-4E12E986D5CF}" dt="2023-01-25T05:12:16.064" v="29201" actId="22"/>
        <pc:sldMkLst>
          <pc:docMk/>
          <pc:sldMk cId="3592231447" sldId="556"/>
        </pc:sldMkLst>
        <pc:spChg chg="del">
          <ac:chgData name="Matthieu De Mari" userId="dfb708c9-d8dc-439f-9a3b-c772bf4a311c" providerId="ADAL" clId="{0C574F24-0842-4510-AB61-4E12E986D5CF}" dt="2023-01-25T05:12:13.082" v="29198" actId="478"/>
          <ac:spMkLst>
            <pc:docMk/>
            <pc:sldMk cId="3592231447" sldId="556"/>
            <ac:spMk id="2" creationId="{E38BAD59-CAFD-BDDE-630E-928FD2E61749}"/>
          </ac:spMkLst>
        </pc:spChg>
        <pc:spChg chg="del">
          <ac:chgData name="Matthieu De Mari" userId="dfb708c9-d8dc-439f-9a3b-c772bf4a311c" providerId="ADAL" clId="{0C574F24-0842-4510-AB61-4E12E986D5CF}" dt="2023-01-25T05:12:14.075" v="29199" actId="478"/>
          <ac:spMkLst>
            <pc:docMk/>
            <pc:sldMk cId="3592231447" sldId="556"/>
            <ac:spMk id="3" creationId="{DC972F15-0DA3-4E7B-A97E-61681BE6406A}"/>
          </ac:spMkLst>
        </pc:spChg>
        <pc:spChg chg="del">
          <ac:chgData name="Matthieu De Mari" userId="dfb708c9-d8dc-439f-9a3b-c772bf4a311c" providerId="ADAL" clId="{0C574F24-0842-4510-AB61-4E12E986D5CF}" dt="2023-01-25T05:12:15.163" v="29200" actId="478"/>
          <ac:spMkLst>
            <pc:docMk/>
            <pc:sldMk cId="3592231447" sldId="556"/>
            <ac:spMk id="4" creationId="{BB101A44-3E6C-D0F6-FEAE-D597B44807A3}"/>
          </ac:spMkLst>
        </pc:spChg>
        <pc:picChg chg="add">
          <ac:chgData name="Matthieu De Mari" userId="dfb708c9-d8dc-439f-9a3b-c772bf4a311c" providerId="ADAL" clId="{0C574F24-0842-4510-AB61-4E12E986D5CF}" dt="2023-01-25T05:12:16.064" v="29201" actId="22"/>
          <ac:picMkLst>
            <pc:docMk/>
            <pc:sldMk cId="3592231447" sldId="556"/>
            <ac:picMk id="6" creationId="{244CAA90-AC59-0D8D-3497-ACB3CFEC9E35}"/>
          </ac:picMkLst>
        </pc:picChg>
      </pc:sldChg>
      <pc:sldChg chg="addSp delSp add mod">
        <pc:chgData name="Matthieu De Mari" userId="dfb708c9-d8dc-439f-9a3b-c772bf4a311c" providerId="ADAL" clId="{0C574F24-0842-4510-AB61-4E12E986D5CF}" dt="2023-01-25T05:12:36.290" v="29204" actId="22"/>
        <pc:sldMkLst>
          <pc:docMk/>
          <pc:sldMk cId="1473552207" sldId="557"/>
        </pc:sldMkLst>
        <pc:picChg chg="add">
          <ac:chgData name="Matthieu De Mari" userId="dfb708c9-d8dc-439f-9a3b-c772bf4a311c" providerId="ADAL" clId="{0C574F24-0842-4510-AB61-4E12E986D5CF}" dt="2023-01-25T05:12:36.290" v="29204" actId="22"/>
          <ac:picMkLst>
            <pc:docMk/>
            <pc:sldMk cId="1473552207" sldId="557"/>
            <ac:picMk id="3" creationId="{DAF51795-C01A-E1C7-17B8-EBAC40684F36}"/>
          </ac:picMkLst>
        </pc:picChg>
        <pc:picChg chg="del">
          <ac:chgData name="Matthieu De Mari" userId="dfb708c9-d8dc-439f-9a3b-c772bf4a311c" providerId="ADAL" clId="{0C574F24-0842-4510-AB61-4E12E986D5CF}" dt="2023-01-25T05:12:36.031" v="29203" actId="478"/>
          <ac:picMkLst>
            <pc:docMk/>
            <pc:sldMk cId="1473552207" sldId="557"/>
            <ac:picMk id="6" creationId="{244CAA90-AC59-0D8D-3497-ACB3CFEC9E35}"/>
          </ac:picMkLst>
        </pc:picChg>
      </pc:sldChg>
      <pc:sldChg chg="addSp delSp modSp new mod">
        <pc:chgData name="Matthieu De Mari" userId="dfb708c9-d8dc-439f-9a3b-c772bf4a311c" providerId="ADAL" clId="{0C574F24-0842-4510-AB61-4E12E986D5CF}" dt="2023-01-25T05:14:06.736" v="29251" actId="1076"/>
        <pc:sldMkLst>
          <pc:docMk/>
          <pc:sldMk cId="681620648" sldId="558"/>
        </pc:sldMkLst>
        <pc:spChg chg="mod">
          <ac:chgData name="Matthieu De Mari" userId="dfb708c9-d8dc-439f-9a3b-c772bf4a311c" providerId="ADAL" clId="{0C574F24-0842-4510-AB61-4E12E986D5CF}" dt="2023-01-25T05:13:59.379" v="29247" actId="20577"/>
          <ac:spMkLst>
            <pc:docMk/>
            <pc:sldMk cId="681620648" sldId="558"/>
            <ac:spMk id="2" creationId="{D5BF95FE-84E8-94C7-4598-E1272BDD9DE5}"/>
          </ac:spMkLst>
        </pc:spChg>
        <pc:spChg chg="del">
          <ac:chgData name="Matthieu De Mari" userId="dfb708c9-d8dc-439f-9a3b-c772bf4a311c" providerId="ADAL" clId="{0C574F24-0842-4510-AB61-4E12E986D5CF}" dt="2023-01-25T05:13:53.546" v="29225" actId="478"/>
          <ac:spMkLst>
            <pc:docMk/>
            <pc:sldMk cId="681620648" sldId="558"/>
            <ac:spMk id="3" creationId="{2E066F73-87EF-9BC5-DB8C-CEB0C2896C0F}"/>
          </ac:spMkLst>
        </pc:spChg>
        <pc:spChg chg="del">
          <ac:chgData name="Matthieu De Mari" userId="dfb708c9-d8dc-439f-9a3b-c772bf4a311c" providerId="ADAL" clId="{0C574F24-0842-4510-AB61-4E12E986D5CF}" dt="2023-01-25T05:13:54.810" v="29226" actId="478"/>
          <ac:spMkLst>
            <pc:docMk/>
            <pc:sldMk cId="681620648" sldId="558"/>
            <ac:spMk id="4" creationId="{DA4A1207-8650-41EF-97CD-2486A5CC1D89}"/>
          </ac:spMkLst>
        </pc:spChg>
        <pc:picChg chg="add mod">
          <ac:chgData name="Matthieu De Mari" userId="dfb708c9-d8dc-439f-9a3b-c772bf4a311c" providerId="ADAL" clId="{0C574F24-0842-4510-AB61-4E12E986D5CF}" dt="2023-01-25T05:14:06.736" v="29251" actId="1076"/>
          <ac:picMkLst>
            <pc:docMk/>
            <pc:sldMk cId="681620648" sldId="558"/>
            <ac:picMk id="6" creationId="{25B79D7E-DAF8-AB22-143E-034BD17DF03D}"/>
          </ac:picMkLst>
        </pc:picChg>
      </pc:sldChg>
      <pc:sldChg chg="addSp delSp modSp add mod">
        <pc:chgData name="Matthieu De Mari" userId="dfb708c9-d8dc-439f-9a3b-c772bf4a311c" providerId="ADAL" clId="{0C574F24-0842-4510-AB61-4E12E986D5CF}" dt="2023-01-25T05:17:25.591" v="29267" actId="1036"/>
        <pc:sldMkLst>
          <pc:docMk/>
          <pc:sldMk cId="2925518171" sldId="559"/>
        </pc:sldMkLst>
        <pc:picChg chg="add mod">
          <ac:chgData name="Matthieu De Mari" userId="dfb708c9-d8dc-439f-9a3b-c772bf4a311c" providerId="ADAL" clId="{0C574F24-0842-4510-AB61-4E12E986D5CF}" dt="2023-01-25T05:17:25.591" v="29267" actId="1036"/>
          <ac:picMkLst>
            <pc:docMk/>
            <pc:sldMk cId="2925518171" sldId="559"/>
            <ac:picMk id="3" creationId="{DDEA64E1-9657-6395-FB7C-E89FCA869009}"/>
          </ac:picMkLst>
        </pc:picChg>
        <pc:picChg chg="del">
          <ac:chgData name="Matthieu De Mari" userId="dfb708c9-d8dc-439f-9a3b-c772bf4a311c" providerId="ADAL" clId="{0C574F24-0842-4510-AB61-4E12E986D5CF}" dt="2023-01-25T05:17:16.300" v="29262" actId="478"/>
          <ac:picMkLst>
            <pc:docMk/>
            <pc:sldMk cId="2925518171" sldId="559"/>
            <ac:picMk id="6" creationId="{6D43926C-6B91-0C8F-E5E2-B1ABBCC4C27F}"/>
          </ac:picMkLst>
        </pc:picChg>
      </pc:sldChg>
      <pc:sldChg chg="delSp modSp new mod modClrScheme chgLayout">
        <pc:chgData name="Matthieu De Mari" userId="dfb708c9-d8dc-439f-9a3b-c772bf4a311c" providerId="ADAL" clId="{0C574F24-0842-4510-AB61-4E12E986D5CF}" dt="2023-01-25T05:21:40.411" v="29916" actId="113"/>
        <pc:sldMkLst>
          <pc:docMk/>
          <pc:sldMk cId="2360942240" sldId="560"/>
        </pc:sldMkLst>
        <pc:spChg chg="mod ord">
          <ac:chgData name="Matthieu De Mari" userId="dfb708c9-d8dc-439f-9a3b-c772bf4a311c" providerId="ADAL" clId="{0C574F24-0842-4510-AB61-4E12E986D5CF}" dt="2023-01-25T05:19:45.056" v="29707" actId="700"/>
          <ac:spMkLst>
            <pc:docMk/>
            <pc:sldMk cId="2360942240" sldId="560"/>
            <ac:spMk id="2" creationId="{0FD76A7B-B6D2-6F67-1336-912BCD9610C0}"/>
          </ac:spMkLst>
        </pc:spChg>
        <pc:spChg chg="mod ord">
          <ac:chgData name="Matthieu De Mari" userId="dfb708c9-d8dc-439f-9a3b-c772bf4a311c" providerId="ADAL" clId="{0C574F24-0842-4510-AB61-4E12E986D5CF}" dt="2023-01-25T05:21:40.411" v="29916" actId="113"/>
          <ac:spMkLst>
            <pc:docMk/>
            <pc:sldMk cId="2360942240" sldId="560"/>
            <ac:spMk id="3" creationId="{3C519C1F-4F41-1C15-474C-87B353226DCF}"/>
          </ac:spMkLst>
        </pc:spChg>
        <pc:spChg chg="del mod">
          <ac:chgData name="Matthieu De Mari" userId="dfb708c9-d8dc-439f-9a3b-c772bf4a311c" providerId="ADAL" clId="{0C574F24-0842-4510-AB61-4E12E986D5CF}" dt="2023-01-25T05:19:41.831" v="29706" actId="478"/>
          <ac:spMkLst>
            <pc:docMk/>
            <pc:sldMk cId="2360942240" sldId="560"/>
            <ac:spMk id="4" creationId="{B4DE18DA-55F3-6301-B4BF-1B4F06D28546}"/>
          </ac:spMkLst>
        </pc:spChg>
      </pc:sldChg>
      <pc:sldChg chg="addSp delSp modSp new mod ord modClrScheme chgLayout">
        <pc:chgData name="Matthieu De Mari" userId="dfb708c9-d8dc-439f-9a3b-c772bf4a311c" providerId="ADAL" clId="{0C574F24-0842-4510-AB61-4E12E986D5CF}" dt="2023-01-25T05:25:30.090" v="30387"/>
        <pc:sldMkLst>
          <pc:docMk/>
          <pc:sldMk cId="1869178321" sldId="561"/>
        </pc:sldMkLst>
        <pc:spChg chg="mod ord">
          <ac:chgData name="Matthieu De Mari" userId="dfb708c9-d8dc-439f-9a3b-c772bf4a311c" providerId="ADAL" clId="{0C574F24-0842-4510-AB61-4E12E986D5CF}" dt="2023-01-25T05:24:02.895" v="30198" actId="700"/>
          <ac:spMkLst>
            <pc:docMk/>
            <pc:sldMk cId="1869178321" sldId="561"/>
            <ac:spMk id="2" creationId="{EDFFCDDC-F493-891C-2E09-5E83E32817A4}"/>
          </ac:spMkLst>
        </pc:spChg>
        <pc:spChg chg="mod ord">
          <ac:chgData name="Matthieu De Mari" userId="dfb708c9-d8dc-439f-9a3b-c772bf4a311c" providerId="ADAL" clId="{0C574F24-0842-4510-AB61-4E12E986D5CF}" dt="2023-01-25T05:24:37.573" v="30376" actId="20577"/>
          <ac:spMkLst>
            <pc:docMk/>
            <pc:sldMk cId="1869178321" sldId="561"/>
            <ac:spMk id="3" creationId="{4B1D6F20-0ADA-E25F-255A-06B421904CFE}"/>
          </ac:spMkLst>
        </pc:spChg>
        <pc:spChg chg="del">
          <ac:chgData name="Matthieu De Mari" userId="dfb708c9-d8dc-439f-9a3b-c772bf4a311c" providerId="ADAL" clId="{0C574F24-0842-4510-AB61-4E12E986D5CF}" dt="2023-01-25T05:23:32.226" v="30193" actId="478"/>
          <ac:spMkLst>
            <pc:docMk/>
            <pc:sldMk cId="1869178321" sldId="561"/>
            <ac:spMk id="4" creationId="{CAF45138-FE52-9F2B-736B-EC98023A6343}"/>
          </ac:spMkLst>
        </pc:spChg>
        <pc:picChg chg="add del mod">
          <ac:chgData name="Matthieu De Mari" userId="dfb708c9-d8dc-439f-9a3b-c772bf4a311c" providerId="ADAL" clId="{0C574F24-0842-4510-AB61-4E12E986D5CF}" dt="2023-01-25T05:24:04.719" v="30199" actId="21"/>
          <ac:picMkLst>
            <pc:docMk/>
            <pc:sldMk cId="1869178321" sldId="561"/>
            <ac:picMk id="6" creationId="{4F574149-C76D-F175-0007-345154CD130C}"/>
          </ac:picMkLst>
        </pc:picChg>
      </pc:sldChg>
      <pc:sldChg chg="addSp delSp modSp new mod chgLayout">
        <pc:chgData name="Matthieu De Mari" userId="dfb708c9-d8dc-439f-9a3b-c772bf4a311c" providerId="ADAL" clId="{0C574F24-0842-4510-AB61-4E12E986D5CF}" dt="2023-01-25T05:31:56.845" v="30728" actId="20577"/>
        <pc:sldMkLst>
          <pc:docMk/>
          <pc:sldMk cId="494556532" sldId="562"/>
        </pc:sldMkLst>
        <pc:spChg chg="mod ord">
          <ac:chgData name="Matthieu De Mari" userId="dfb708c9-d8dc-439f-9a3b-c772bf4a311c" providerId="ADAL" clId="{0C574F24-0842-4510-AB61-4E12E986D5CF}" dt="2023-01-25T05:31:56.845" v="30728" actId="20577"/>
          <ac:spMkLst>
            <pc:docMk/>
            <pc:sldMk cId="494556532" sldId="562"/>
            <ac:spMk id="2" creationId="{2215302F-B7B2-26CD-EB4B-FB867D53A56C}"/>
          </ac:spMkLst>
        </pc:spChg>
        <pc:spChg chg="del">
          <ac:chgData name="Matthieu De Mari" userId="dfb708c9-d8dc-439f-9a3b-c772bf4a311c" providerId="ADAL" clId="{0C574F24-0842-4510-AB61-4E12E986D5CF}" dt="2023-01-25T05:25:40.168" v="30404" actId="478"/>
          <ac:spMkLst>
            <pc:docMk/>
            <pc:sldMk cId="494556532" sldId="562"/>
            <ac:spMk id="3" creationId="{6D2C20A4-B67E-C84D-B078-920141F426B1}"/>
          </ac:spMkLst>
        </pc:spChg>
        <pc:spChg chg="del">
          <ac:chgData name="Matthieu De Mari" userId="dfb708c9-d8dc-439f-9a3b-c772bf4a311c" providerId="ADAL" clId="{0C574F24-0842-4510-AB61-4E12E986D5CF}" dt="2023-01-25T05:25:39.130" v="30403" actId="478"/>
          <ac:spMkLst>
            <pc:docMk/>
            <pc:sldMk cId="494556532" sldId="562"/>
            <ac:spMk id="4" creationId="{E9B9952D-1FA3-450A-67EB-738534978835}"/>
          </ac:spMkLst>
        </pc:spChg>
        <pc:spChg chg="add mod ord">
          <ac:chgData name="Matthieu De Mari" userId="dfb708c9-d8dc-439f-9a3b-c772bf4a311c" providerId="ADAL" clId="{0C574F24-0842-4510-AB61-4E12E986D5CF}" dt="2023-01-25T05:31:41.092" v="30675" actId="20577"/>
          <ac:spMkLst>
            <pc:docMk/>
            <pc:sldMk cId="494556532" sldId="562"/>
            <ac:spMk id="7" creationId="{D518979B-485A-1F91-718D-3D2067DBEA0B}"/>
          </ac:spMkLst>
        </pc:spChg>
        <pc:spChg chg="add del mod ord">
          <ac:chgData name="Matthieu De Mari" userId="dfb708c9-d8dc-439f-9a3b-c772bf4a311c" providerId="ADAL" clId="{0C574F24-0842-4510-AB61-4E12E986D5CF}" dt="2023-01-25T05:25:53.079" v="30410" actId="478"/>
          <ac:spMkLst>
            <pc:docMk/>
            <pc:sldMk cId="494556532" sldId="562"/>
            <ac:spMk id="8" creationId="{A2FB1102-D7C8-A00B-46AB-1EDE0488D8B7}"/>
          </ac:spMkLst>
        </pc:spChg>
        <pc:picChg chg="add mod">
          <ac:chgData name="Matthieu De Mari" userId="dfb708c9-d8dc-439f-9a3b-c772bf4a311c" providerId="ADAL" clId="{0C574F24-0842-4510-AB61-4E12E986D5CF}" dt="2023-01-25T05:25:54.695" v="30411" actId="1076"/>
          <ac:picMkLst>
            <pc:docMk/>
            <pc:sldMk cId="494556532" sldId="562"/>
            <ac:picMk id="6" creationId="{6AB4E7E0-9F9E-53A8-41D4-0D1078EC55AA}"/>
          </ac:picMkLst>
        </pc:picChg>
      </pc:sldChg>
      <pc:sldChg chg="addSp delSp modSp new mod modClrScheme chgLayout">
        <pc:chgData name="Matthieu De Mari" userId="dfb708c9-d8dc-439f-9a3b-c772bf4a311c" providerId="ADAL" clId="{0C574F24-0842-4510-AB61-4E12E986D5CF}" dt="2023-01-25T05:34:22.160" v="30829" actId="20577"/>
        <pc:sldMkLst>
          <pc:docMk/>
          <pc:sldMk cId="2659795063" sldId="563"/>
        </pc:sldMkLst>
        <pc:spChg chg="mod ord">
          <ac:chgData name="Matthieu De Mari" userId="dfb708c9-d8dc-439f-9a3b-c772bf4a311c" providerId="ADAL" clId="{0C574F24-0842-4510-AB61-4E12E986D5CF}" dt="2023-01-25T05:32:16.759" v="30733" actId="700"/>
          <ac:spMkLst>
            <pc:docMk/>
            <pc:sldMk cId="2659795063" sldId="563"/>
            <ac:spMk id="2" creationId="{BF44384B-85D2-3792-0E49-F97AF47DA424}"/>
          </ac:spMkLst>
        </pc:spChg>
        <pc:spChg chg="del">
          <ac:chgData name="Matthieu De Mari" userId="dfb708c9-d8dc-439f-9a3b-c772bf4a311c" providerId="ADAL" clId="{0C574F24-0842-4510-AB61-4E12E986D5CF}" dt="2023-01-25T05:32:01.502" v="30730" actId="478"/>
          <ac:spMkLst>
            <pc:docMk/>
            <pc:sldMk cId="2659795063" sldId="563"/>
            <ac:spMk id="3" creationId="{A1AF9BAC-4B7C-66B8-9A17-291D14AC5A13}"/>
          </ac:spMkLst>
        </pc:spChg>
        <pc:spChg chg="del">
          <ac:chgData name="Matthieu De Mari" userId="dfb708c9-d8dc-439f-9a3b-c772bf4a311c" providerId="ADAL" clId="{0C574F24-0842-4510-AB61-4E12E986D5CF}" dt="2023-01-25T05:32:00.777" v="30729" actId="478"/>
          <ac:spMkLst>
            <pc:docMk/>
            <pc:sldMk cId="2659795063" sldId="563"/>
            <ac:spMk id="4" creationId="{870A9636-BD17-FE31-3079-60CA2FFEA854}"/>
          </ac:spMkLst>
        </pc:spChg>
        <pc:spChg chg="add mod ord">
          <ac:chgData name="Matthieu De Mari" userId="dfb708c9-d8dc-439f-9a3b-c772bf4a311c" providerId="ADAL" clId="{0C574F24-0842-4510-AB61-4E12E986D5CF}" dt="2023-01-25T05:34:22.160" v="30829" actId="20577"/>
          <ac:spMkLst>
            <pc:docMk/>
            <pc:sldMk cId="2659795063" sldId="563"/>
            <ac:spMk id="7" creationId="{A2AD8076-6887-CB42-016B-8FBD46BE46D9}"/>
          </ac:spMkLst>
        </pc:spChg>
        <pc:picChg chg="add del">
          <ac:chgData name="Matthieu De Mari" userId="dfb708c9-d8dc-439f-9a3b-c772bf4a311c" providerId="ADAL" clId="{0C574F24-0842-4510-AB61-4E12E986D5CF}" dt="2023-01-25T05:32:03.775" v="30732" actId="478"/>
          <ac:picMkLst>
            <pc:docMk/>
            <pc:sldMk cId="2659795063" sldId="563"/>
            <ac:picMk id="6" creationId="{3D25110B-D44A-1AF8-FEC1-8903D90F787A}"/>
          </ac:picMkLst>
        </pc:picChg>
      </pc:sldChg>
      <pc:sldChg chg="addSp delSp modSp add mod">
        <pc:chgData name="Matthieu De Mari" userId="dfb708c9-d8dc-439f-9a3b-c772bf4a311c" providerId="ADAL" clId="{0C574F24-0842-4510-AB61-4E12E986D5CF}" dt="2023-01-25T05:34:57.650" v="30837" actId="1076"/>
        <pc:sldMkLst>
          <pc:docMk/>
          <pc:sldMk cId="3208516839" sldId="564"/>
        </pc:sldMkLst>
        <pc:spChg chg="add del mod">
          <ac:chgData name="Matthieu De Mari" userId="dfb708c9-d8dc-439f-9a3b-c772bf4a311c" providerId="ADAL" clId="{0C574F24-0842-4510-AB61-4E12E986D5CF}" dt="2023-01-25T05:34:36.034" v="30832" actId="478"/>
          <ac:spMkLst>
            <pc:docMk/>
            <pc:sldMk cId="3208516839" sldId="564"/>
            <ac:spMk id="4" creationId="{07233C02-8D36-DE30-DACC-77A5148D0FCA}"/>
          </ac:spMkLst>
        </pc:spChg>
        <pc:spChg chg="del">
          <ac:chgData name="Matthieu De Mari" userId="dfb708c9-d8dc-439f-9a3b-c772bf4a311c" providerId="ADAL" clId="{0C574F24-0842-4510-AB61-4E12E986D5CF}" dt="2023-01-25T05:34:35.334" v="30831" actId="478"/>
          <ac:spMkLst>
            <pc:docMk/>
            <pc:sldMk cId="3208516839" sldId="564"/>
            <ac:spMk id="7" creationId="{A2AD8076-6887-CB42-016B-8FBD46BE46D9}"/>
          </ac:spMkLst>
        </pc:spChg>
        <pc:picChg chg="add mod">
          <ac:chgData name="Matthieu De Mari" userId="dfb708c9-d8dc-439f-9a3b-c772bf4a311c" providerId="ADAL" clId="{0C574F24-0842-4510-AB61-4E12E986D5CF}" dt="2023-01-25T05:34:57.650" v="30837" actId="1076"/>
          <ac:picMkLst>
            <pc:docMk/>
            <pc:sldMk cId="3208516839" sldId="564"/>
            <ac:picMk id="6" creationId="{9D8A61F5-3D15-A806-6CDD-6E7C348E772D}"/>
          </ac:picMkLst>
        </pc:picChg>
      </pc:sldChg>
      <pc:sldChg chg="addSp delSp modSp new mod modClrScheme chgLayout">
        <pc:chgData name="Matthieu De Mari" userId="dfb708c9-d8dc-439f-9a3b-c772bf4a311c" providerId="ADAL" clId="{0C574F24-0842-4510-AB61-4E12E986D5CF}" dt="2023-01-25T05:36:55.722" v="31089" actId="113"/>
        <pc:sldMkLst>
          <pc:docMk/>
          <pc:sldMk cId="2506094589" sldId="565"/>
        </pc:sldMkLst>
        <pc:spChg chg="del">
          <ac:chgData name="Matthieu De Mari" userId="dfb708c9-d8dc-439f-9a3b-c772bf4a311c" providerId="ADAL" clId="{0C574F24-0842-4510-AB61-4E12E986D5CF}" dt="2023-01-25T05:35:18.289" v="30840" actId="478"/>
          <ac:spMkLst>
            <pc:docMk/>
            <pc:sldMk cId="2506094589" sldId="565"/>
            <ac:spMk id="2" creationId="{C50DCB0C-1D78-7FDF-EE9D-3B7F318CA6F7}"/>
          </ac:spMkLst>
        </pc:spChg>
        <pc:spChg chg="del">
          <ac:chgData name="Matthieu De Mari" userId="dfb708c9-d8dc-439f-9a3b-c772bf4a311c" providerId="ADAL" clId="{0C574F24-0842-4510-AB61-4E12E986D5CF}" dt="2023-01-25T05:35:17.498" v="30839" actId="478"/>
          <ac:spMkLst>
            <pc:docMk/>
            <pc:sldMk cId="2506094589" sldId="565"/>
            <ac:spMk id="3" creationId="{39DFF5F9-49BC-BFBE-F98A-185F0282EAAA}"/>
          </ac:spMkLst>
        </pc:spChg>
        <pc:spChg chg="add mod ord">
          <ac:chgData name="Matthieu De Mari" userId="dfb708c9-d8dc-439f-9a3b-c772bf4a311c" providerId="ADAL" clId="{0C574F24-0842-4510-AB61-4E12E986D5CF}" dt="2023-01-25T05:35:48.111" v="30859" actId="20577"/>
          <ac:spMkLst>
            <pc:docMk/>
            <pc:sldMk cId="2506094589" sldId="565"/>
            <ac:spMk id="6" creationId="{182A473B-52F1-F6BE-BDF1-62FD170B5BAC}"/>
          </ac:spMkLst>
        </pc:spChg>
        <pc:spChg chg="add mod ord">
          <ac:chgData name="Matthieu De Mari" userId="dfb708c9-d8dc-439f-9a3b-c772bf4a311c" providerId="ADAL" clId="{0C574F24-0842-4510-AB61-4E12E986D5CF}" dt="2023-01-25T05:36:55.722" v="31089" actId="113"/>
          <ac:spMkLst>
            <pc:docMk/>
            <pc:sldMk cId="2506094589" sldId="565"/>
            <ac:spMk id="7" creationId="{351BBB68-C97A-F968-8AD2-DE508BF2C073}"/>
          </ac:spMkLst>
        </pc:spChg>
        <pc:spChg chg="add del mod ord">
          <ac:chgData name="Matthieu De Mari" userId="dfb708c9-d8dc-439f-9a3b-c772bf4a311c" providerId="ADAL" clId="{0C574F24-0842-4510-AB61-4E12E986D5CF}" dt="2023-01-25T05:35:37.341" v="30845" actId="478"/>
          <ac:spMkLst>
            <pc:docMk/>
            <pc:sldMk cId="2506094589" sldId="565"/>
            <ac:spMk id="8" creationId="{56E349E9-7701-1856-B960-B3CEF81A437A}"/>
          </ac:spMkLst>
        </pc:spChg>
        <pc:picChg chg="add mod">
          <ac:chgData name="Matthieu De Mari" userId="dfb708c9-d8dc-439f-9a3b-c772bf4a311c" providerId="ADAL" clId="{0C574F24-0842-4510-AB61-4E12E986D5CF}" dt="2023-01-25T05:35:31.810" v="30843" actId="1076"/>
          <ac:picMkLst>
            <pc:docMk/>
            <pc:sldMk cId="2506094589" sldId="565"/>
            <ac:picMk id="5" creationId="{36123BC0-70CA-3C75-E622-ABD557DA9A48}"/>
          </ac:picMkLst>
        </pc:picChg>
      </pc:sldChg>
      <pc:sldChg chg="addSp delSp modSp new mod">
        <pc:chgData name="Matthieu De Mari" userId="dfb708c9-d8dc-439f-9a3b-c772bf4a311c" providerId="ADAL" clId="{0C574F24-0842-4510-AB61-4E12E986D5CF}" dt="2023-01-25T05:40:31.912" v="31287" actId="14100"/>
        <pc:sldMkLst>
          <pc:docMk/>
          <pc:sldMk cId="2861982866" sldId="566"/>
        </pc:sldMkLst>
        <pc:spChg chg="del">
          <ac:chgData name="Matthieu De Mari" userId="dfb708c9-d8dc-439f-9a3b-c772bf4a311c" providerId="ADAL" clId="{0C574F24-0842-4510-AB61-4E12E986D5CF}" dt="2023-01-25T05:38:08.094" v="31091" actId="478"/>
          <ac:spMkLst>
            <pc:docMk/>
            <pc:sldMk cId="2861982866" sldId="566"/>
            <ac:spMk id="2" creationId="{5F494E2C-6F8A-05CF-D52D-DC0BF13795DB}"/>
          </ac:spMkLst>
        </pc:spChg>
        <pc:spChg chg="del">
          <ac:chgData name="Matthieu De Mari" userId="dfb708c9-d8dc-439f-9a3b-c772bf4a311c" providerId="ADAL" clId="{0C574F24-0842-4510-AB61-4E12E986D5CF}" dt="2023-01-25T05:38:09.537" v="31092" actId="478"/>
          <ac:spMkLst>
            <pc:docMk/>
            <pc:sldMk cId="2861982866" sldId="566"/>
            <ac:spMk id="3" creationId="{30625EB4-C2BA-0ACC-3529-630135B8F835}"/>
          </ac:spMkLst>
        </pc:spChg>
        <pc:spChg chg="del">
          <ac:chgData name="Matthieu De Mari" userId="dfb708c9-d8dc-439f-9a3b-c772bf4a311c" providerId="ADAL" clId="{0C574F24-0842-4510-AB61-4E12E986D5CF}" dt="2023-01-25T05:38:10.235" v="31093" actId="478"/>
          <ac:spMkLst>
            <pc:docMk/>
            <pc:sldMk cId="2861982866" sldId="566"/>
            <ac:spMk id="4" creationId="{DE1B2FDC-CFFA-B7C7-F465-3ADA6DC4758C}"/>
          </ac:spMkLst>
        </pc:spChg>
        <pc:spChg chg="add del">
          <ac:chgData name="Matthieu De Mari" userId="dfb708c9-d8dc-439f-9a3b-c772bf4a311c" providerId="ADAL" clId="{0C574F24-0842-4510-AB61-4E12E986D5CF}" dt="2023-01-25T05:38:51.360" v="31102" actId="478"/>
          <ac:spMkLst>
            <pc:docMk/>
            <pc:sldMk cId="2861982866" sldId="566"/>
            <ac:spMk id="11" creationId="{71A9FC5D-FC5F-B35A-091F-9AAAE8B05CD2}"/>
          </ac:spMkLst>
        </pc:spChg>
        <pc:spChg chg="add mod">
          <ac:chgData name="Matthieu De Mari" userId="dfb708c9-d8dc-439f-9a3b-c772bf4a311c" providerId="ADAL" clId="{0C574F24-0842-4510-AB61-4E12E986D5CF}" dt="2023-01-25T05:39:50.890" v="31273" actId="207"/>
          <ac:spMkLst>
            <pc:docMk/>
            <pc:sldMk cId="2861982866" sldId="566"/>
            <ac:spMk id="12" creationId="{DD3CD9CC-3DB1-E108-6A9D-978D92CBFE28}"/>
          </ac:spMkLst>
        </pc:spChg>
        <pc:picChg chg="add mod">
          <ac:chgData name="Matthieu De Mari" userId="dfb708c9-d8dc-439f-9a3b-c772bf4a311c" providerId="ADAL" clId="{0C574F24-0842-4510-AB61-4E12E986D5CF}" dt="2023-01-25T05:38:13.807" v="31095" actId="1076"/>
          <ac:picMkLst>
            <pc:docMk/>
            <pc:sldMk cId="2861982866" sldId="566"/>
            <ac:picMk id="6" creationId="{90BDD955-8C6C-6B79-E4D7-D77E989DD9CB}"/>
          </ac:picMkLst>
        </pc:picChg>
        <pc:picChg chg="add mod">
          <ac:chgData name="Matthieu De Mari" userId="dfb708c9-d8dc-439f-9a3b-c772bf4a311c" providerId="ADAL" clId="{0C574F24-0842-4510-AB61-4E12E986D5CF}" dt="2023-01-25T05:38:25.761" v="31097" actId="1076"/>
          <ac:picMkLst>
            <pc:docMk/>
            <pc:sldMk cId="2861982866" sldId="566"/>
            <ac:picMk id="8" creationId="{0F78550A-E6DE-7CC0-7837-FC2B1D24AC42}"/>
          </ac:picMkLst>
        </pc:picChg>
        <pc:picChg chg="add mod">
          <ac:chgData name="Matthieu De Mari" userId="dfb708c9-d8dc-439f-9a3b-c772bf4a311c" providerId="ADAL" clId="{0C574F24-0842-4510-AB61-4E12E986D5CF}" dt="2023-01-25T05:38:41.814" v="31100" actId="1076"/>
          <ac:picMkLst>
            <pc:docMk/>
            <pc:sldMk cId="2861982866" sldId="566"/>
            <ac:picMk id="10" creationId="{072B0F04-E003-8681-9F9A-699B20E267B0}"/>
          </ac:picMkLst>
        </pc:picChg>
        <pc:cxnChg chg="add mod">
          <ac:chgData name="Matthieu De Mari" userId="dfb708c9-d8dc-439f-9a3b-c772bf4a311c" providerId="ADAL" clId="{0C574F24-0842-4510-AB61-4E12E986D5CF}" dt="2023-01-25T05:40:31.912" v="31287" actId="14100"/>
          <ac:cxnSpMkLst>
            <pc:docMk/>
            <pc:sldMk cId="2861982866" sldId="566"/>
            <ac:cxnSpMk id="14" creationId="{C64E9A37-A7F7-360B-952C-B89423628496}"/>
          </ac:cxnSpMkLst>
        </pc:cxnChg>
        <pc:cxnChg chg="add mod">
          <ac:chgData name="Matthieu De Mari" userId="dfb708c9-d8dc-439f-9a3b-c772bf4a311c" providerId="ADAL" clId="{0C574F24-0842-4510-AB61-4E12E986D5CF}" dt="2023-01-25T05:40:17.406" v="31281" actId="208"/>
          <ac:cxnSpMkLst>
            <pc:docMk/>
            <pc:sldMk cId="2861982866" sldId="566"/>
            <ac:cxnSpMk id="15" creationId="{AE292570-28B5-65D3-67EE-A694DF11DD12}"/>
          </ac:cxnSpMkLst>
        </pc:cxnChg>
        <pc:cxnChg chg="add mod">
          <ac:chgData name="Matthieu De Mari" userId="dfb708c9-d8dc-439f-9a3b-c772bf4a311c" providerId="ADAL" clId="{0C574F24-0842-4510-AB61-4E12E986D5CF}" dt="2023-01-25T05:40:25.270" v="31285" actId="208"/>
          <ac:cxnSpMkLst>
            <pc:docMk/>
            <pc:sldMk cId="2861982866" sldId="566"/>
            <ac:cxnSpMk id="17" creationId="{A1A0F1C2-C1CE-6209-2479-EE59FD4158C5}"/>
          </ac:cxnSpMkLst>
        </pc:cxnChg>
      </pc:sldChg>
      <pc:sldChg chg="addSp delSp modSp new mod modClrScheme chgLayout">
        <pc:chgData name="Matthieu De Mari" userId="dfb708c9-d8dc-439f-9a3b-c772bf4a311c" providerId="ADAL" clId="{0C574F24-0842-4510-AB61-4E12E986D5CF}" dt="2023-01-25T06:37:44.777" v="31741" actId="14100"/>
        <pc:sldMkLst>
          <pc:docMk/>
          <pc:sldMk cId="2118947663" sldId="567"/>
        </pc:sldMkLst>
        <pc:spChg chg="mod ord">
          <ac:chgData name="Matthieu De Mari" userId="dfb708c9-d8dc-439f-9a3b-c772bf4a311c" providerId="ADAL" clId="{0C574F24-0842-4510-AB61-4E12E986D5CF}" dt="2023-01-25T05:41:42.522" v="31329" actId="700"/>
          <ac:spMkLst>
            <pc:docMk/>
            <pc:sldMk cId="2118947663" sldId="567"/>
            <ac:spMk id="2" creationId="{9CC13842-7F62-CF52-EA5A-6F60E0A459F1}"/>
          </ac:spMkLst>
        </pc:spChg>
        <pc:spChg chg="del mod ord">
          <ac:chgData name="Matthieu De Mari" userId="dfb708c9-d8dc-439f-9a3b-c772bf4a311c" providerId="ADAL" clId="{0C574F24-0842-4510-AB61-4E12E986D5CF}" dt="2023-01-25T05:41:42.522" v="31329" actId="700"/>
          <ac:spMkLst>
            <pc:docMk/>
            <pc:sldMk cId="2118947663" sldId="567"/>
            <ac:spMk id="3" creationId="{D7FBE282-E823-0867-4736-2C68FD51AB7B}"/>
          </ac:spMkLst>
        </pc:spChg>
        <pc:spChg chg="del">
          <ac:chgData name="Matthieu De Mari" userId="dfb708c9-d8dc-439f-9a3b-c772bf4a311c" providerId="ADAL" clId="{0C574F24-0842-4510-AB61-4E12E986D5CF}" dt="2023-01-25T05:41:33.114" v="31326" actId="478"/>
          <ac:spMkLst>
            <pc:docMk/>
            <pc:sldMk cId="2118947663" sldId="567"/>
            <ac:spMk id="4" creationId="{76478DB4-469C-88B0-1833-26CFBD1E9D77}"/>
          </ac:spMkLst>
        </pc:spChg>
        <pc:spChg chg="add mod ord">
          <ac:chgData name="Matthieu De Mari" userId="dfb708c9-d8dc-439f-9a3b-c772bf4a311c" providerId="ADAL" clId="{0C574F24-0842-4510-AB61-4E12E986D5CF}" dt="2023-01-25T06:37:39.612" v="31739" actId="20577"/>
          <ac:spMkLst>
            <pc:docMk/>
            <pc:sldMk cId="2118947663" sldId="567"/>
            <ac:spMk id="7" creationId="{E8A6B828-D9CD-5DA9-3D1E-6F24E022DFCC}"/>
          </ac:spMkLst>
        </pc:spChg>
        <pc:picChg chg="add mod">
          <ac:chgData name="Matthieu De Mari" userId="dfb708c9-d8dc-439f-9a3b-c772bf4a311c" providerId="ADAL" clId="{0C574F24-0842-4510-AB61-4E12E986D5CF}" dt="2023-01-25T06:37:44.777" v="31741" actId="14100"/>
          <ac:picMkLst>
            <pc:docMk/>
            <pc:sldMk cId="2118947663" sldId="567"/>
            <ac:picMk id="6" creationId="{A3C78C1D-9A19-BD60-AD2B-0ACC41A21711}"/>
          </ac:picMkLst>
        </pc:picChg>
      </pc:sldChg>
      <pc:sldChg chg="addSp delSp modSp new mod modClrScheme chgLayout">
        <pc:chgData name="Matthieu De Mari" userId="dfb708c9-d8dc-439f-9a3b-c772bf4a311c" providerId="ADAL" clId="{0C574F24-0842-4510-AB61-4E12E986D5CF}" dt="2023-01-25T07:11:45.683" v="32316" actId="113"/>
        <pc:sldMkLst>
          <pc:docMk/>
          <pc:sldMk cId="209871370" sldId="568"/>
        </pc:sldMkLst>
        <pc:spChg chg="mod ord">
          <ac:chgData name="Matthieu De Mari" userId="dfb708c9-d8dc-439f-9a3b-c772bf4a311c" providerId="ADAL" clId="{0C574F24-0842-4510-AB61-4E12E986D5CF}" dt="2023-01-25T07:03:58.514" v="31913" actId="700"/>
          <ac:spMkLst>
            <pc:docMk/>
            <pc:sldMk cId="209871370" sldId="568"/>
            <ac:spMk id="2" creationId="{FE7FC3C7-E510-3203-5C24-A976AECCABAC}"/>
          </ac:spMkLst>
        </pc:spChg>
        <pc:spChg chg="mod ord">
          <ac:chgData name="Matthieu De Mari" userId="dfb708c9-d8dc-439f-9a3b-c772bf4a311c" providerId="ADAL" clId="{0C574F24-0842-4510-AB61-4E12E986D5CF}" dt="2023-01-25T07:11:21.204" v="32292" actId="27636"/>
          <ac:spMkLst>
            <pc:docMk/>
            <pc:sldMk cId="209871370" sldId="568"/>
            <ac:spMk id="3" creationId="{5AA41464-B2B5-4EE7-DEF2-910D29FE3DA2}"/>
          </ac:spMkLst>
        </pc:spChg>
        <pc:spChg chg="add mod ord">
          <ac:chgData name="Matthieu De Mari" userId="dfb708c9-d8dc-439f-9a3b-c772bf4a311c" providerId="ADAL" clId="{0C574F24-0842-4510-AB61-4E12E986D5CF}" dt="2023-01-25T07:11:45.683" v="32316" actId="113"/>
          <ac:spMkLst>
            <pc:docMk/>
            <pc:sldMk cId="209871370" sldId="568"/>
            <ac:spMk id="4" creationId="{6015A871-4BC2-F7F0-8601-4602D259B706}"/>
          </ac:spMkLst>
        </pc:spChg>
        <pc:spChg chg="add del">
          <ac:chgData name="Matthieu De Mari" userId="dfb708c9-d8dc-439f-9a3b-c772bf4a311c" providerId="ADAL" clId="{0C574F24-0842-4510-AB61-4E12E986D5CF}" dt="2023-01-25T07:08:07.244" v="32106"/>
          <ac:spMkLst>
            <pc:docMk/>
            <pc:sldMk cId="209871370" sldId="568"/>
            <ac:spMk id="5" creationId="{C56C94B1-144D-F965-41B0-56C005273D22}"/>
          </ac:spMkLst>
        </pc:spChg>
        <pc:spChg chg="add del">
          <ac:chgData name="Matthieu De Mari" userId="dfb708c9-d8dc-439f-9a3b-c772bf4a311c" providerId="ADAL" clId="{0C574F24-0842-4510-AB61-4E12E986D5CF}" dt="2023-01-25T07:08:09.988" v="32108"/>
          <ac:spMkLst>
            <pc:docMk/>
            <pc:sldMk cId="209871370" sldId="568"/>
            <ac:spMk id="6" creationId="{26C6EB8D-F856-83E5-0360-FD054C79CE7B}"/>
          </ac:spMkLst>
        </pc:spChg>
      </pc:sldChg>
      <pc:sldChg chg="modSp add mod">
        <pc:chgData name="Matthieu De Mari" userId="dfb708c9-d8dc-439f-9a3b-c772bf4a311c" providerId="ADAL" clId="{0C574F24-0842-4510-AB61-4E12E986D5CF}" dt="2023-01-25T07:00:13.334" v="31760" actId="20577"/>
        <pc:sldMkLst>
          <pc:docMk/>
          <pc:sldMk cId="3190040579" sldId="569"/>
        </pc:sldMkLst>
        <pc:spChg chg="mod">
          <ac:chgData name="Matthieu De Mari" userId="dfb708c9-d8dc-439f-9a3b-c772bf4a311c" providerId="ADAL" clId="{0C574F24-0842-4510-AB61-4E12E986D5CF}" dt="2023-01-25T07:00:13.334" v="31760" actId="20577"/>
          <ac:spMkLst>
            <pc:docMk/>
            <pc:sldMk cId="3190040579" sldId="569"/>
            <ac:spMk id="5" creationId="{7D0CB248-82F3-414A-84E4-14EF63C7FB27}"/>
          </ac:spMkLst>
        </pc:spChg>
      </pc:sldChg>
      <pc:sldChg chg="modSp new mod ord">
        <pc:chgData name="Matthieu De Mari" userId="dfb708c9-d8dc-439f-9a3b-c772bf4a311c" providerId="ADAL" clId="{0C574F24-0842-4510-AB61-4E12E986D5CF}" dt="2023-01-25T07:06:27.799" v="32098" actId="20577"/>
        <pc:sldMkLst>
          <pc:docMk/>
          <pc:sldMk cId="548617228" sldId="570"/>
        </pc:sldMkLst>
        <pc:spChg chg="mod">
          <ac:chgData name="Matthieu De Mari" userId="dfb708c9-d8dc-439f-9a3b-c772bf4a311c" providerId="ADAL" clId="{0C574F24-0842-4510-AB61-4E12E986D5CF}" dt="2023-01-25T07:01:20.152" v="31792" actId="20577"/>
          <ac:spMkLst>
            <pc:docMk/>
            <pc:sldMk cId="548617228" sldId="570"/>
            <ac:spMk id="2" creationId="{01BA4A12-42C1-4189-603A-5E1F4771759C}"/>
          </ac:spMkLst>
        </pc:spChg>
        <pc:spChg chg="mod">
          <ac:chgData name="Matthieu De Mari" userId="dfb708c9-d8dc-439f-9a3b-c772bf4a311c" providerId="ADAL" clId="{0C574F24-0842-4510-AB61-4E12E986D5CF}" dt="2023-01-25T07:06:27.799" v="32098" actId="20577"/>
          <ac:spMkLst>
            <pc:docMk/>
            <pc:sldMk cId="548617228" sldId="570"/>
            <ac:spMk id="3" creationId="{E475B357-0886-EDDA-5F55-77F580FB4D9B}"/>
          </ac:spMkLst>
        </pc:spChg>
      </pc:sldChg>
      <pc:sldChg chg="add">
        <pc:chgData name="Matthieu De Mari" userId="dfb708c9-d8dc-439f-9a3b-c772bf4a311c" providerId="ADAL" clId="{0C574F24-0842-4510-AB61-4E12E986D5CF}" dt="2023-01-25T07:06:41.946" v="32099"/>
        <pc:sldMkLst>
          <pc:docMk/>
          <pc:sldMk cId="353688173" sldId="571"/>
        </pc:sldMkLst>
      </pc:sldChg>
      <pc:sldChg chg="delSp modSp add mod modClrScheme chgLayout">
        <pc:chgData name="Matthieu De Mari" userId="dfb708c9-d8dc-439f-9a3b-c772bf4a311c" providerId="ADAL" clId="{0C574F24-0842-4510-AB61-4E12E986D5CF}" dt="2023-01-25T07:25:49.505" v="33336" actId="27636"/>
        <pc:sldMkLst>
          <pc:docMk/>
          <pc:sldMk cId="757709305" sldId="572"/>
        </pc:sldMkLst>
        <pc:spChg chg="mod ord">
          <ac:chgData name="Matthieu De Mari" userId="dfb708c9-d8dc-439f-9a3b-c772bf4a311c" providerId="ADAL" clId="{0C574F24-0842-4510-AB61-4E12E986D5CF}" dt="2023-01-25T07:15:36.760" v="32431" actId="700"/>
          <ac:spMkLst>
            <pc:docMk/>
            <pc:sldMk cId="757709305" sldId="572"/>
            <ac:spMk id="2" creationId="{FE7FC3C7-E510-3203-5C24-A976AECCABAC}"/>
          </ac:spMkLst>
        </pc:spChg>
        <pc:spChg chg="mod ord">
          <ac:chgData name="Matthieu De Mari" userId="dfb708c9-d8dc-439f-9a3b-c772bf4a311c" providerId="ADAL" clId="{0C574F24-0842-4510-AB61-4E12E986D5CF}" dt="2023-01-25T07:25:49.505" v="33336" actId="27636"/>
          <ac:spMkLst>
            <pc:docMk/>
            <pc:sldMk cId="757709305" sldId="572"/>
            <ac:spMk id="3" creationId="{5AA41464-B2B5-4EE7-DEF2-910D29FE3DA2}"/>
          </ac:spMkLst>
        </pc:spChg>
        <pc:spChg chg="del mod ord">
          <ac:chgData name="Matthieu De Mari" userId="dfb708c9-d8dc-439f-9a3b-c772bf4a311c" providerId="ADAL" clId="{0C574F24-0842-4510-AB61-4E12E986D5CF}" dt="2023-01-25T07:15:39.164" v="32432" actId="478"/>
          <ac:spMkLst>
            <pc:docMk/>
            <pc:sldMk cId="757709305" sldId="572"/>
            <ac:spMk id="4" creationId="{6015A871-4BC2-F7F0-8601-4602D259B706}"/>
          </ac:spMkLst>
        </pc:spChg>
      </pc:sldChg>
      <pc:sldChg chg="modSp add mod">
        <pc:chgData name="Matthieu De Mari" userId="dfb708c9-d8dc-439f-9a3b-c772bf4a311c" providerId="ADAL" clId="{0C574F24-0842-4510-AB61-4E12E986D5CF}" dt="2023-01-25T07:24:18.574" v="33231" actId="20577"/>
        <pc:sldMkLst>
          <pc:docMk/>
          <pc:sldMk cId="3960741178" sldId="573"/>
        </pc:sldMkLst>
        <pc:spChg chg="mod">
          <ac:chgData name="Matthieu De Mari" userId="dfb708c9-d8dc-439f-9a3b-c772bf4a311c" providerId="ADAL" clId="{0C574F24-0842-4510-AB61-4E12E986D5CF}" dt="2023-01-25T07:18:54.237" v="32953" actId="20577"/>
          <ac:spMkLst>
            <pc:docMk/>
            <pc:sldMk cId="3960741178" sldId="573"/>
            <ac:spMk id="2" creationId="{FE7FC3C7-E510-3203-5C24-A976AECCABAC}"/>
          </ac:spMkLst>
        </pc:spChg>
        <pc:spChg chg="mod">
          <ac:chgData name="Matthieu De Mari" userId="dfb708c9-d8dc-439f-9a3b-c772bf4a311c" providerId="ADAL" clId="{0C574F24-0842-4510-AB61-4E12E986D5CF}" dt="2023-01-25T07:24:18.574" v="33231" actId="20577"/>
          <ac:spMkLst>
            <pc:docMk/>
            <pc:sldMk cId="3960741178" sldId="573"/>
            <ac:spMk id="3" creationId="{5AA41464-B2B5-4EE7-DEF2-910D29FE3DA2}"/>
          </ac:spMkLst>
        </pc:spChg>
      </pc:sldChg>
      <pc:sldChg chg="modSp add mod">
        <pc:chgData name="Matthieu De Mari" userId="dfb708c9-d8dc-439f-9a3b-c772bf4a311c" providerId="ADAL" clId="{0C574F24-0842-4510-AB61-4E12E986D5CF}" dt="2023-01-25T07:28:58.328" v="33526"/>
        <pc:sldMkLst>
          <pc:docMk/>
          <pc:sldMk cId="2111657733" sldId="574"/>
        </pc:sldMkLst>
        <pc:spChg chg="mod">
          <ac:chgData name="Matthieu De Mari" userId="dfb708c9-d8dc-439f-9a3b-c772bf4a311c" providerId="ADAL" clId="{0C574F24-0842-4510-AB61-4E12E986D5CF}" dt="2023-01-25T07:28:58.328" v="33526"/>
          <ac:spMkLst>
            <pc:docMk/>
            <pc:sldMk cId="2111657733" sldId="574"/>
            <ac:spMk id="3" creationId="{5AA41464-B2B5-4EE7-DEF2-910D29FE3DA2}"/>
          </ac:spMkLst>
        </pc:spChg>
      </pc:sldChg>
      <pc:sldChg chg="modSp add mod">
        <pc:chgData name="Matthieu De Mari" userId="dfb708c9-d8dc-439f-9a3b-c772bf4a311c" providerId="ADAL" clId="{0C574F24-0842-4510-AB61-4E12E986D5CF}" dt="2023-01-25T07:30:03.229" v="33569" actId="20577"/>
        <pc:sldMkLst>
          <pc:docMk/>
          <pc:sldMk cId="2674170786" sldId="575"/>
        </pc:sldMkLst>
        <pc:spChg chg="mod">
          <ac:chgData name="Matthieu De Mari" userId="dfb708c9-d8dc-439f-9a3b-c772bf4a311c" providerId="ADAL" clId="{0C574F24-0842-4510-AB61-4E12E986D5CF}" dt="2023-01-25T07:30:03.229" v="33569" actId="20577"/>
          <ac:spMkLst>
            <pc:docMk/>
            <pc:sldMk cId="2674170786" sldId="575"/>
            <ac:spMk id="3" creationId="{5AA41464-B2B5-4EE7-DEF2-910D29FE3DA2}"/>
          </ac:spMkLst>
        </pc:spChg>
      </pc:sldChg>
      <pc:sldChg chg="modSp add mod">
        <pc:chgData name="Matthieu De Mari" userId="dfb708c9-d8dc-439f-9a3b-c772bf4a311c" providerId="ADAL" clId="{0C574F24-0842-4510-AB61-4E12E986D5CF}" dt="2023-01-25T07:33:24.713" v="33766" actId="20577"/>
        <pc:sldMkLst>
          <pc:docMk/>
          <pc:sldMk cId="4180016153" sldId="576"/>
        </pc:sldMkLst>
        <pc:spChg chg="mod">
          <ac:chgData name="Matthieu De Mari" userId="dfb708c9-d8dc-439f-9a3b-c772bf4a311c" providerId="ADAL" clId="{0C574F24-0842-4510-AB61-4E12E986D5CF}" dt="2023-01-25T07:33:24.713" v="33766" actId="20577"/>
          <ac:spMkLst>
            <pc:docMk/>
            <pc:sldMk cId="4180016153" sldId="576"/>
            <ac:spMk id="3" creationId="{5AA41464-B2B5-4EE7-DEF2-910D29FE3DA2}"/>
          </ac:spMkLst>
        </pc:spChg>
      </pc:sldChg>
      <pc:sldChg chg="addSp delSp modSp new mod ord modClrScheme chgLayout">
        <pc:chgData name="Matthieu De Mari" userId="dfb708c9-d8dc-439f-9a3b-c772bf4a311c" providerId="ADAL" clId="{0C574F24-0842-4510-AB61-4E12E986D5CF}" dt="2023-01-25T07:50:22.425" v="34929"/>
        <pc:sldMkLst>
          <pc:docMk/>
          <pc:sldMk cId="1620224169" sldId="577"/>
        </pc:sldMkLst>
        <pc:spChg chg="del">
          <ac:chgData name="Matthieu De Mari" userId="dfb708c9-d8dc-439f-9a3b-c772bf4a311c" providerId="ADAL" clId="{0C574F24-0842-4510-AB61-4E12E986D5CF}" dt="2023-01-25T07:33:58.208" v="33768" actId="700"/>
          <ac:spMkLst>
            <pc:docMk/>
            <pc:sldMk cId="1620224169" sldId="577"/>
            <ac:spMk id="2" creationId="{8361896F-585C-81B0-A75B-1C9FDABC3917}"/>
          </ac:spMkLst>
        </pc:spChg>
        <pc:spChg chg="del">
          <ac:chgData name="Matthieu De Mari" userId="dfb708c9-d8dc-439f-9a3b-c772bf4a311c" providerId="ADAL" clId="{0C574F24-0842-4510-AB61-4E12E986D5CF}" dt="2023-01-25T07:33:58.208" v="33768" actId="700"/>
          <ac:spMkLst>
            <pc:docMk/>
            <pc:sldMk cId="1620224169" sldId="577"/>
            <ac:spMk id="3" creationId="{8978DA16-FCD8-FD46-B1FA-B9D0BE26BDAA}"/>
          </ac:spMkLst>
        </pc:spChg>
        <pc:spChg chg="add del mod">
          <ac:chgData name="Matthieu De Mari" userId="dfb708c9-d8dc-439f-9a3b-c772bf4a311c" providerId="ADAL" clId="{0C574F24-0842-4510-AB61-4E12E986D5CF}" dt="2023-01-25T07:34:41.228" v="33777" actId="478"/>
          <ac:spMkLst>
            <pc:docMk/>
            <pc:sldMk cId="1620224169" sldId="577"/>
            <ac:spMk id="6" creationId="{7C310993-2B90-5A53-F020-94CACDA6D14C}"/>
          </ac:spMkLst>
        </pc:spChg>
        <pc:spChg chg="add mod ord">
          <ac:chgData name="Matthieu De Mari" userId="dfb708c9-d8dc-439f-9a3b-c772bf4a311c" providerId="ADAL" clId="{0C574F24-0842-4510-AB61-4E12E986D5CF}" dt="2023-01-25T07:36:05.446" v="33785" actId="700"/>
          <ac:spMkLst>
            <pc:docMk/>
            <pc:sldMk cId="1620224169" sldId="577"/>
            <ac:spMk id="7" creationId="{CF8628F6-31E1-CDCC-3492-567FBD405CA9}"/>
          </ac:spMkLst>
        </pc:spChg>
        <pc:spChg chg="add mod ord">
          <ac:chgData name="Matthieu De Mari" userId="dfb708c9-d8dc-439f-9a3b-c772bf4a311c" providerId="ADAL" clId="{0C574F24-0842-4510-AB61-4E12E986D5CF}" dt="2023-01-25T07:39:59.844" v="33913" actId="2711"/>
          <ac:spMkLst>
            <pc:docMk/>
            <pc:sldMk cId="1620224169" sldId="577"/>
            <ac:spMk id="8" creationId="{56F73953-A2CE-A62E-D071-2A65983D9173}"/>
          </ac:spMkLst>
        </pc:spChg>
        <pc:spChg chg="add del mod ord">
          <ac:chgData name="Matthieu De Mari" userId="dfb708c9-d8dc-439f-9a3b-c772bf4a311c" providerId="ADAL" clId="{0C574F24-0842-4510-AB61-4E12E986D5CF}" dt="2023-01-25T07:36:07.958" v="33786" actId="478"/>
          <ac:spMkLst>
            <pc:docMk/>
            <pc:sldMk cId="1620224169" sldId="577"/>
            <ac:spMk id="9" creationId="{DD64AE18-DF85-E053-4B5F-441DEAE775E3}"/>
          </ac:spMkLst>
        </pc:spChg>
        <pc:spChg chg="add mod">
          <ac:chgData name="Matthieu De Mari" userId="dfb708c9-d8dc-439f-9a3b-c772bf4a311c" providerId="ADAL" clId="{0C574F24-0842-4510-AB61-4E12E986D5CF}" dt="2023-01-25T07:37:47.263" v="33880" actId="693"/>
          <ac:spMkLst>
            <pc:docMk/>
            <pc:sldMk cId="1620224169" sldId="577"/>
            <ac:spMk id="10" creationId="{535837A7-8A74-9598-E7D0-79106D91B0AE}"/>
          </ac:spMkLst>
        </pc:spChg>
        <pc:picChg chg="add mod modCrop">
          <ac:chgData name="Matthieu De Mari" userId="dfb708c9-d8dc-439f-9a3b-c772bf4a311c" providerId="ADAL" clId="{0C574F24-0842-4510-AB61-4E12E986D5CF}" dt="2023-01-25T07:36:51.563" v="33864" actId="1038"/>
          <ac:picMkLst>
            <pc:docMk/>
            <pc:sldMk cId="1620224169" sldId="577"/>
            <ac:picMk id="5" creationId="{A24117B4-9943-53F6-ED9D-46E8346E5B3F}"/>
          </ac:picMkLst>
        </pc:picChg>
      </pc:sldChg>
      <pc:sldChg chg="add">
        <pc:chgData name="Matthieu De Mari" userId="dfb708c9-d8dc-439f-9a3b-c772bf4a311c" providerId="ADAL" clId="{0C574F24-0842-4510-AB61-4E12E986D5CF}" dt="2023-01-25T07:50:41.064" v="34932"/>
        <pc:sldMkLst>
          <pc:docMk/>
          <pc:sldMk cId="174187107" sldId="578"/>
        </pc:sldMkLst>
      </pc:sldChg>
      <pc:sldChg chg="addSp delSp modSp add del mod modClrScheme chgLayout">
        <pc:chgData name="Matthieu De Mari" userId="dfb708c9-d8dc-439f-9a3b-c772bf4a311c" providerId="ADAL" clId="{0C574F24-0842-4510-AB61-4E12E986D5CF}" dt="2023-01-25T07:50:32.342" v="34931" actId="2696"/>
        <pc:sldMkLst>
          <pc:docMk/>
          <pc:sldMk cId="3310856794" sldId="578"/>
        </pc:sldMkLst>
        <pc:spChg chg="add mod">
          <ac:chgData name="Matthieu De Mari" userId="dfb708c9-d8dc-439f-9a3b-c772bf4a311c" providerId="ADAL" clId="{0C574F24-0842-4510-AB61-4E12E986D5CF}" dt="2023-01-25T07:42:18.222" v="34245" actId="21"/>
          <ac:spMkLst>
            <pc:docMk/>
            <pc:sldMk cId="3310856794" sldId="578"/>
            <ac:spMk id="4" creationId="{75BA27BA-A00B-0FCE-0582-78B6656F33F4}"/>
          </ac:spMkLst>
        </pc:spChg>
        <pc:spChg chg="add del mod ord">
          <ac:chgData name="Matthieu De Mari" userId="dfb708c9-d8dc-439f-9a3b-c772bf4a311c" providerId="ADAL" clId="{0C574F24-0842-4510-AB61-4E12E986D5CF}" dt="2023-01-25T07:42:10.749" v="34244" actId="478"/>
          <ac:spMkLst>
            <pc:docMk/>
            <pc:sldMk cId="3310856794" sldId="578"/>
            <ac:spMk id="6" creationId="{5CF180AD-EB03-DB74-6AD8-D0C71E97EAE8}"/>
          </ac:spMkLst>
        </pc:spChg>
        <pc:spChg chg="add del mod ord">
          <ac:chgData name="Matthieu De Mari" userId="dfb708c9-d8dc-439f-9a3b-c772bf4a311c" providerId="ADAL" clId="{0C574F24-0842-4510-AB61-4E12E986D5CF}" dt="2023-01-25T07:42:21.192" v="34246" actId="700"/>
          <ac:spMkLst>
            <pc:docMk/>
            <pc:sldMk cId="3310856794" sldId="578"/>
            <ac:spMk id="7" creationId="{5996AD53-0712-70A7-41F2-9148E244C3BE}"/>
          </ac:spMkLst>
        </pc:spChg>
        <pc:spChg chg="add del mod ord">
          <ac:chgData name="Matthieu De Mari" userId="dfb708c9-d8dc-439f-9a3b-c772bf4a311c" providerId="ADAL" clId="{0C574F24-0842-4510-AB61-4E12E986D5CF}" dt="2023-01-25T07:42:21.192" v="34246" actId="700"/>
          <ac:spMkLst>
            <pc:docMk/>
            <pc:sldMk cId="3310856794" sldId="578"/>
            <ac:spMk id="8" creationId="{99E8D598-83F3-EF9A-9E5D-C637ED44712B}"/>
          </ac:spMkLst>
        </pc:spChg>
        <pc:spChg chg="add mod ord">
          <ac:chgData name="Matthieu De Mari" userId="dfb708c9-d8dc-439f-9a3b-c772bf4a311c" providerId="ADAL" clId="{0C574F24-0842-4510-AB61-4E12E986D5CF}" dt="2023-01-25T07:46:40.077" v="34659" actId="20577"/>
          <ac:spMkLst>
            <pc:docMk/>
            <pc:sldMk cId="3310856794" sldId="578"/>
            <ac:spMk id="9" creationId="{C36A3827-979C-6ACF-D7C4-9F6B61648B99}"/>
          </ac:spMkLst>
        </pc:spChg>
        <pc:spChg chg="add del mod ord">
          <ac:chgData name="Matthieu De Mari" userId="dfb708c9-d8dc-439f-9a3b-c772bf4a311c" providerId="ADAL" clId="{0C574F24-0842-4510-AB61-4E12E986D5CF}" dt="2023-01-25T07:43:31.030" v="34257" actId="478"/>
          <ac:spMkLst>
            <pc:docMk/>
            <pc:sldMk cId="3310856794" sldId="578"/>
            <ac:spMk id="10" creationId="{3365544C-667E-1B07-F336-3F07762C1ABF}"/>
          </ac:spMkLst>
        </pc:spChg>
        <pc:spChg chg="add del mod ord">
          <ac:chgData name="Matthieu De Mari" userId="dfb708c9-d8dc-439f-9a3b-c772bf4a311c" providerId="ADAL" clId="{0C574F24-0842-4510-AB61-4E12E986D5CF}" dt="2023-01-25T07:42:47.088" v="34249" actId="478"/>
          <ac:spMkLst>
            <pc:docMk/>
            <pc:sldMk cId="3310856794" sldId="578"/>
            <ac:spMk id="11" creationId="{6CEA02E3-962B-FD97-CB2A-0A7B2B384C01}"/>
          </ac:spMkLst>
        </pc:spChg>
        <pc:spChg chg="add mod">
          <ac:chgData name="Matthieu De Mari" userId="dfb708c9-d8dc-439f-9a3b-c772bf4a311c" providerId="ADAL" clId="{0C574F24-0842-4510-AB61-4E12E986D5CF}" dt="2023-01-25T07:45:24.282" v="34588" actId="14100"/>
          <ac:spMkLst>
            <pc:docMk/>
            <pc:sldMk cId="3310856794" sldId="578"/>
            <ac:spMk id="16" creationId="{5CF0157F-6568-59C9-9C76-67042E94E139}"/>
          </ac:spMkLst>
        </pc:spChg>
        <pc:picChg chg="add del mod">
          <ac:chgData name="Matthieu De Mari" userId="dfb708c9-d8dc-439f-9a3b-c772bf4a311c" providerId="ADAL" clId="{0C574F24-0842-4510-AB61-4E12E986D5CF}" dt="2023-01-25T07:37:56.395" v="33882" actId="21"/>
          <ac:picMkLst>
            <pc:docMk/>
            <pc:sldMk cId="3310856794" sldId="578"/>
            <ac:picMk id="3" creationId="{30B719AD-4860-F9EF-A5D5-98955E5199F7}"/>
          </ac:picMkLst>
        </pc:picChg>
        <pc:picChg chg="del">
          <ac:chgData name="Matthieu De Mari" userId="dfb708c9-d8dc-439f-9a3b-c772bf4a311c" providerId="ADAL" clId="{0C574F24-0842-4510-AB61-4E12E986D5CF}" dt="2023-01-25T07:34:26.573" v="33772" actId="478"/>
          <ac:picMkLst>
            <pc:docMk/>
            <pc:sldMk cId="3310856794" sldId="578"/>
            <ac:picMk id="5" creationId="{A24117B4-9943-53F6-ED9D-46E8346E5B3F}"/>
          </ac:picMkLst>
        </pc:picChg>
        <pc:picChg chg="add del mod">
          <ac:chgData name="Matthieu De Mari" userId="dfb708c9-d8dc-439f-9a3b-c772bf4a311c" providerId="ADAL" clId="{0C574F24-0842-4510-AB61-4E12E986D5CF}" dt="2023-01-25T07:42:55.930" v="34252" actId="478"/>
          <ac:picMkLst>
            <pc:docMk/>
            <pc:sldMk cId="3310856794" sldId="578"/>
            <ac:picMk id="13" creationId="{13A2E616-0EA6-4011-9EEF-0412830C2676}"/>
          </ac:picMkLst>
        </pc:picChg>
        <pc:picChg chg="add mod modCrop">
          <ac:chgData name="Matthieu De Mari" userId="dfb708c9-d8dc-439f-9a3b-c772bf4a311c" providerId="ADAL" clId="{0C574F24-0842-4510-AB61-4E12E986D5CF}" dt="2023-01-25T07:45:42.993" v="34600" actId="1037"/>
          <ac:picMkLst>
            <pc:docMk/>
            <pc:sldMk cId="3310856794" sldId="578"/>
            <ac:picMk id="15" creationId="{D5BB952A-D02B-AB55-6062-2A9EE5E7F4D7}"/>
          </ac:picMkLst>
        </pc:picChg>
      </pc:sldChg>
      <pc:sldChg chg="addSp delSp modSp add mod ord">
        <pc:chgData name="Matthieu De Mari" userId="dfb708c9-d8dc-439f-9a3b-c772bf4a311c" providerId="ADAL" clId="{0C574F24-0842-4510-AB61-4E12E986D5CF}" dt="2023-01-25T07:50:22.425" v="34929"/>
        <pc:sldMkLst>
          <pc:docMk/>
          <pc:sldMk cId="3045576156" sldId="579"/>
        </pc:sldMkLst>
        <pc:spChg chg="add mod">
          <ac:chgData name="Matthieu De Mari" userId="dfb708c9-d8dc-439f-9a3b-c772bf4a311c" providerId="ADAL" clId="{0C574F24-0842-4510-AB61-4E12E986D5CF}" dt="2023-01-25T07:38:35.721" v="33895" actId="14100"/>
          <ac:spMkLst>
            <pc:docMk/>
            <pc:sldMk cId="3045576156" sldId="579"/>
            <ac:spMk id="3" creationId="{DAC23481-5FCE-ADF6-1072-441B81A61296}"/>
          </ac:spMkLst>
        </pc:spChg>
        <pc:spChg chg="mod">
          <ac:chgData name="Matthieu De Mari" userId="dfb708c9-d8dc-439f-9a3b-c772bf4a311c" providerId="ADAL" clId="{0C574F24-0842-4510-AB61-4E12E986D5CF}" dt="2023-01-25T07:40:04.761" v="33914" actId="2711"/>
          <ac:spMkLst>
            <pc:docMk/>
            <pc:sldMk cId="3045576156" sldId="579"/>
            <ac:spMk id="8" creationId="{56F73953-A2CE-A62E-D071-2A65983D9173}"/>
          </ac:spMkLst>
        </pc:spChg>
        <pc:spChg chg="mod ord">
          <ac:chgData name="Matthieu De Mari" userId="dfb708c9-d8dc-439f-9a3b-c772bf4a311c" providerId="ADAL" clId="{0C574F24-0842-4510-AB61-4E12E986D5CF}" dt="2023-01-25T07:38:24.239" v="33891" actId="14100"/>
          <ac:spMkLst>
            <pc:docMk/>
            <pc:sldMk cId="3045576156" sldId="579"/>
            <ac:spMk id="10" creationId="{535837A7-8A74-9598-E7D0-79106D91B0AE}"/>
          </ac:spMkLst>
        </pc:spChg>
        <pc:picChg chg="add mod modCrop">
          <ac:chgData name="Matthieu De Mari" userId="dfb708c9-d8dc-439f-9a3b-c772bf4a311c" providerId="ADAL" clId="{0C574F24-0842-4510-AB61-4E12E986D5CF}" dt="2023-01-25T07:38:09.016" v="33886" actId="732"/>
          <ac:picMkLst>
            <pc:docMk/>
            <pc:sldMk cId="3045576156" sldId="579"/>
            <ac:picMk id="2" creationId="{EA09EC47-53EC-0757-D626-25F76A435626}"/>
          </ac:picMkLst>
        </pc:picChg>
        <pc:picChg chg="del">
          <ac:chgData name="Matthieu De Mari" userId="dfb708c9-d8dc-439f-9a3b-c772bf4a311c" providerId="ADAL" clId="{0C574F24-0842-4510-AB61-4E12E986D5CF}" dt="2023-01-25T07:37:58.120" v="33883" actId="478"/>
          <ac:picMkLst>
            <pc:docMk/>
            <pc:sldMk cId="3045576156" sldId="579"/>
            <ac:picMk id="5" creationId="{A24117B4-9943-53F6-ED9D-46E8346E5B3F}"/>
          </ac:picMkLst>
        </pc:picChg>
      </pc:sldChg>
      <pc:sldChg chg="addSp delSp modSp add mod ord">
        <pc:chgData name="Matthieu De Mari" userId="dfb708c9-d8dc-439f-9a3b-c772bf4a311c" providerId="ADAL" clId="{0C574F24-0842-4510-AB61-4E12E986D5CF}" dt="2023-01-25T07:50:22.425" v="34929"/>
        <pc:sldMkLst>
          <pc:docMk/>
          <pc:sldMk cId="4030169117" sldId="580"/>
        </pc:sldMkLst>
        <pc:spChg chg="del">
          <ac:chgData name="Matthieu De Mari" userId="dfb708c9-d8dc-439f-9a3b-c772bf4a311c" providerId="ADAL" clId="{0C574F24-0842-4510-AB61-4E12E986D5CF}" dt="2023-01-25T07:39:43.262" v="33904" actId="478"/>
          <ac:spMkLst>
            <pc:docMk/>
            <pc:sldMk cId="4030169117" sldId="580"/>
            <ac:spMk id="3" creationId="{DAC23481-5FCE-ADF6-1072-441B81A61296}"/>
          </ac:spMkLst>
        </pc:spChg>
        <pc:spChg chg="mod">
          <ac:chgData name="Matthieu De Mari" userId="dfb708c9-d8dc-439f-9a3b-c772bf4a311c" providerId="ADAL" clId="{0C574F24-0842-4510-AB61-4E12E986D5CF}" dt="2023-01-25T07:42:00.340" v="34242" actId="113"/>
          <ac:spMkLst>
            <pc:docMk/>
            <pc:sldMk cId="4030169117" sldId="580"/>
            <ac:spMk id="8" creationId="{56F73953-A2CE-A62E-D071-2A65983D9173}"/>
          </ac:spMkLst>
        </pc:spChg>
        <pc:spChg chg="del">
          <ac:chgData name="Matthieu De Mari" userId="dfb708c9-d8dc-439f-9a3b-c772bf4a311c" providerId="ADAL" clId="{0C574F24-0842-4510-AB61-4E12E986D5CF}" dt="2023-01-25T07:39:41.668" v="33902" actId="478"/>
          <ac:spMkLst>
            <pc:docMk/>
            <pc:sldMk cId="4030169117" sldId="580"/>
            <ac:spMk id="10" creationId="{535837A7-8A74-9598-E7D0-79106D91B0AE}"/>
          </ac:spMkLst>
        </pc:spChg>
        <pc:picChg chg="del">
          <ac:chgData name="Matthieu De Mari" userId="dfb708c9-d8dc-439f-9a3b-c772bf4a311c" providerId="ADAL" clId="{0C574F24-0842-4510-AB61-4E12E986D5CF}" dt="2023-01-25T07:39:42.160" v="33903" actId="478"/>
          <ac:picMkLst>
            <pc:docMk/>
            <pc:sldMk cId="4030169117" sldId="580"/>
            <ac:picMk id="2" creationId="{EA09EC47-53EC-0757-D626-25F76A435626}"/>
          </ac:picMkLst>
        </pc:picChg>
        <pc:picChg chg="add mod">
          <ac:chgData name="Matthieu De Mari" userId="dfb708c9-d8dc-439f-9a3b-c772bf4a311c" providerId="ADAL" clId="{0C574F24-0842-4510-AB61-4E12E986D5CF}" dt="2023-01-25T07:39:46.420" v="33906" actId="1076"/>
          <ac:picMkLst>
            <pc:docMk/>
            <pc:sldMk cId="4030169117" sldId="580"/>
            <ac:picMk id="5" creationId="{D5414E21-5814-E30A-0474-771DE2E61237}"/>
          </ac:picMkLst>
        </pc:picChg>
      </pc:sldChg>
      <pc:sldChg chg="add">
        <pc:chgData name="Matthieu De Mari" userId="dfb708c9-d8dc-439f-9a3b-c772bf4a311c" providerId="ADAL" clId="{0C574F24-0842-4510-AB61-4E12E986D5CF}" dt="2023-01-25T07:50:41.064" v="34932"/>
        <pc:sldMkLst>
          <pc:docMk/>
          <pc:sldMk cId="2134879360" sldId="581"/>
        </pc:sldMkLst>
      </pc:sldChg>
      <pc:sldChg chg="addSp delSp modSp new del mod modClrScheme chgLayout">
        <pc:chgData name="Matthieu De Mari" userId="dfb708c9-d8dc-439f-9a3b-c772bf4a311c" providerId="ADAL" clId="{0C574F24-0842-4510-AB61-4E12E986D5CF}" dt="2023-01-25T07:50:32.342" v="34931" actId="2696"/>
        <pc:sldMkLst>
          <pc:docMk/>
          <pc:sldMk cId="2917652216" sldId="581"/>
        </pc:sldMkLst>
        <pc:spChg chg="del">
          <ac:chgData name="Matthieu De Mari" userId="dfb708c9-d8dc-439f-9a3b-c772bf4a311c" providerId="ADAL" clId="{0C574F24-0842-4510-AB61-4E12E986D5CF}" dt="2023-01-25T07:46:19.529" v="34602" actId="700"/>
          <ac:spMkLst>
            <pc:docMk/>
            <pc:sldMk cId="2917652216" sldId="581"/>
            <ac:spMk id="2" creationId="{2122991D-E4E7-89B6-F3E0-C34922D3AAEF}"/>
          </ac:spMkLst>
        </pc:spChg>
        <pc:spChg chg="del">
          <ac:chgData name="Matthieu De Mari" userId="dfb708c9-d8dc-439f-9a3b-c772bf4a311c" providerId="ADAL" clId="{0C574F24-0842-4510-AB61-4E12E986D5CF}" dt="2023-01-25T07:46:19.529" v="34602" actId="700"/>
          <ac:spMkLst>
            <pc:docMk/>
            <pc:sldMk cId="2917652216" sldId="581"/>
            <ac:spMk id="3" creationId="{7981D60A-8529-65C3-F5E4-581577D1D704}"/>
          </ac:spMkLst>
        </pc:spChg>
        <pc:spChg chg="del">
          <ac:chgData name="Matthieu De Mari" userId="dfb708c9-d8dc-439f-9a3b-c772bf4a311c" providerId="ADAL" clId="{0C574F24-0842-4510-AB61-4E12E986D5CF}" dt="2023-01-25T07:46:19.529" v="34602" actId="700"/>
          <ac:spMkLst>
            <pc:docMk/>
            <pc:sldMk cId="2917652216" sldId="581"/>
            <ac:spMk id="4" creationId="{FC167472-C2E4-7EFD-2BCB-12F9ACE13818}"/>
          </ac:spMkLst>
        </pc:spChg>
        <pc:spChg chg="add mod ord">
          <ac:chgData name="Matthieu De Mari" userId="dfb708c9-d8dc-439f-9a3b-c772bf4a311c" providerId="ADAL" clId="{0C574F24-0842-4510-AB61-4E12E986D5CF}" dt="2023-01-25T07:46:48.289" v="34661"/>
          <ac:spMkLst>
            <pc:docMk/>
            <pc:sldMk cId="2917652216" sldId="581"/>
            <ac:spMk id="7" creationId="{882A5723-946A-3C33-33F1-D6F42AB5DD82}"/>
          </ac:spMkLst>
        </pc:spChg>
        <pc:picChg chg="add mod">
          <ac:chgData name="Matthieu De Mari" userId="dfb708c9-d8dc-439f-9a3b-c772bf4a311c" providerId="ADAL" clId="{0C574F24-0842-4510-AB61-4E12E986D5CF}" dt="2023-01-25T07:46:32.352" v="34636" actId="1036"/>
          <ac:picMkLst>
            <pc:docMk/>
            <pc:sldMk cId="2917652216" sldId="581"/>
            <ac:picMk id="6" creationId="{9273E8C8-D9B8-0CFB-D144-4318B5BEFA20}"/>
          </ac:picMkLst>
        </pc:picChg>
      </pc:sldChg>
      <pc:sldChg chg="addSp delSp modSp add del mod modClrScheme chgLayout">
        <pc:chgData name="Matthieu De Mari" userId="dfb708c9-d8dc-439f-9a3b-c772bf4a311c" providerId="ADAL" clId="{0C574F24-0842-4510-AB61-4E12E986D5CF}" dt="2023-01-25T07:50:32.342" v="34931" actId="2696"/>
        <pc:sldMkLst>
          <pc:docMk/>
          <pc:sldMk cId="439977088" sldId="582"/>
        </pc:sldMkLst>
        <pc:spChg chg="add mod ord">
          <ac:chgData name="Matthieu De Mari" userId="dfb708c9-d8dc-439f-9a3b-c772bf4a311c" providerId="ADAL" clId="{0C574F24-0842-4510-AB61-4E12E986D5CF}" dt="2023-01-25T07:48:52.692" v="34836" actId="20577"/>
          <ac:spMkLst>
            <pc:docMk/>
            <pc:sldMk cId="439977088" sldId="582"/>
            <ac:spMk id="4" creationId="{720BC5D3-5690-1CC7-4476-5F4D434E7343}"/>
          </ac:spMkLst>
        </pc:spChg>
        <pc:spChg chg="mod ord">
          <ac:chgData name="Matthieu De Mari" userId="dfb708c9-d8dc-439f-9a3b-c772bf4a311c" providerId="ADAL" clId="{0C574F24-0842-4510-AB61-4E12E986D5CF}" dt="2023-01-25T07:48:15.798" v="34727" actId="700"/>
          <ac:spMkLst>
            <pc:docMk/>
            <pc:sldMk cId="439977088" sldId="582"/>
            <ac:spMk id="7" creationId="{882A5723-946A-3C33-33F1-D6F42AB5DD82}"/>
          </ac:spMkLst>
        </pc:spChg>
        <pc:picChg chg="add mod">
          <ac:chgData name="Matthieu De Mari" userId="dfb708c9-d8dc-439f-9a3b-c772bf4a311c" providerId="ADAL" clId="{0C574F24-0842-4510-AB61-4E12E986D5CF}" dt="2023-01-25T07:48:58.642" v="34838" actId="1076"/>
          <ac:picMkLst>
            <pc:docMk/>
            <pc:sldMk cId="439977088" sldId="582"/>
            <ac:picMk id="3" creationId="{9E78ADEC-B29A-5E01-25E5-5D154C757A8E}"/>
          </ac:picMkLst>
        </pc:picChg>
        <pc:picChg chg="del">
          <ac:chgData name="Matthieu De Mari" userId="dfb708c9-d8dc-439f-9a3b-c772bf4a311c" providerId="ADAL" clId="{0C574F24-0842-4510-AB61-4E12E986D5CF}" dt="2023-01-25T07:46:56.748" v="34663" actId="478"/>
          <ac:picMkLst>
            <pc:docMk/>
            <pc:sldMk cId="439977088" sldId="582"/>
            <ac:picMk id="6" creationId="{9273E8C8-D9B8-0CFB-D144-4318B5BEFA20}"/>
          </ac:picMkLst>
        </pc:picChg>
      </pc:sldChg>
      <pc:sldChg chg="add">
        <pc:chgData name="Matthieu De Mari" userId="dfb708c9-d8dc-439f-9a3b-c772bf4a311c" providerId="ADAL" clId="{0C574F24-0842-4510-AB61-4E12E986D5CF}" dt="2023-01-25T07:50:41.064" v="34932"/>
        <pc:sldMkLst>
          <pc:docMk/>
          <pc:sldMk cId="1162878205" sldId="582"/>
        </pc:sldMkLst>
      </pc:sldChg>
      <pc:sldChg chg="addSp modSp new del mod">
        <pc:chgData name="Matthieu De Mari" userId="dfb708c9-d8dc-439f-9a3b-c772bf4a311c" providerId="ADAL" clId="{0C574F24-0842-4510-AB61-4E12E986D5CF}" dt="2023-01-25T07:50:32.342" v="34931" actId="2696"/>
        <pc:sldMkLst>
          <pc:docMk/>
          <pc:sldMk cId="2616952380" sldId="583"/>
        </pc:sldMkLst>
        <pc:spChg chg="mod">
          <ac:chgData name="Matthieu De Mari" userId="dfb708c9-d8dc-439f-9a3b-c772bf4a311c" providerId="ADAL" clId="{0C574F24-0842-4510-AB61-4E12E986D5CF}" dt="2023-01-25T07:49:54.455" v="34927" actId="20577"/>
          <ac:spMkLst>
            <pc:docMk/>
            <pc:sldMk cId="2616952380" sldId="583"/>
            <ac:spMk id="2" creationId="{414B51D0-3157-BB55-3D73-2FB657EE111C}"/>
          </ac:spMkLst>
        </pc:spChg>
        <pc:picChg chg="add mod">
          <ac:chgData name="Matthieu De Mari" userId="dfb708c9-d8dc-439f-9a3b-c772bf4a311c" providerId="ADAL" clId="{0C574F24-0842-4510-AB61-4E12E986D5CF}" dt="2023-01-25T07:49:29.348" v="34909" actId="14100"/>
          <ac:picMkLst>
            <pc:docMk/>
            <pc:sldMk cId="2616952380" sldId="583"/>
            <ac:picMk id="4" creationId="{67BACBEC-BCD7-CC8D-3FB8-E80788F60BDF}"/>
          </ac:picMkLst>
        </pc:picChg>
      </pc:sldChg>
      <pc:sldChg chg="add">
        <pc:chgData name="Matthieu De Mari" userId="dfb708c9-d8dc-439f-9a3b-c772bf4a311c" providerId="ADAL" clId="{0C574F24-0842-4510-AB61-4E12E986D5CF}" dt="2023-01-25T07:50:41.064" v="34932"/>
        <pc:sldMkLst>
          <pc:docMk/>
          <pc:sldMk cId="2761289253" sldId="583"/>
        </pc:sldMkLst>
      </pc:sldChg>
      <pc:sldChg chg="modSp add mod ord">
        <pc:chgData name="Matthieu De Mari" userId="dfb708c9-d8dc-439f-9a3b-c772bf4a311c" providerId="ADAL" clId="{0C574F24-0842-4510-AB61-4E12E986D5CF}" dt="2023-01-25T08:01:29.550" v="36165" actId="20577"/>
        <pc:sldMkLst>
          <pc:docMk/>
          <pc:sldMk cId="4234745274" sldId="584"/>
        </pc:sldMkLst>
        <pc:spChg chg="mod">
          <ac:chgData name="Matthieu De Mari" userId="dfb708c9-d8dc-439f-9a3b-c772bf4a311c" providerId="ADAL" clId="{0C574F24-0842-4510-AB61-4E12E986D5CF}" dt="2023-01-25T08:01:29.550" v="36165" actId="20577"/>
          <ac:spMkLst>
            <pc:docMk/>
            <pc:sldMk cId="4234745274" sldId="584"/>
            <ac:spMk id="2" creationId="{11A08BA8-9DEC-4471-8590-434E8D8BB4A0}"/>
          </ac:spMkLst>
        </pc:spChg>
        <pc:spChg chg="mod">
          <ac:chgData name="Matthieu De Mari" userId="dfb708c9-d8dc-439f-9a3b-c772bf4a311c" providerId="ADAL" clId="{0C574F24-0842-4510-AB61-4E12E986D5CF}" dt="2023-01-25T07:55:02.264" v="35515" actId="27636"/>
          <ac:spMkLst>
            <pc:docMk/>
            <pc:sldMk cId="4234745274" sldId="584"/>
            <ac:spMk id="3" creationId="{47E3549C-D723-41E6-8478-270ACE043694}"/>
          </ac:spMkLst>
        </pc:spChg>
        <pc:spChg chg="mod">
          <ac:chgData name="Matthieu De Mari" userId="dfb708c9-d8dc-439f-9a3b-c772bf4a311c" providerId="ADAL" clId="{0C574F24-0842-4510-AB61-4E12E986D5CF}" dt="2023-01-25T07:55:02.269" v="35516" actId="27636"/>
          <ac:spMkLst>
            <pc:docMk/>
            <pc:sldMk cId="4234745274" sldId="584"/>
            <ac:spMk id="4" creationId="{7E420A50-DCDA-4FEF-986F-775F53063E3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endParaRPr lang="fr-FR" dirty="0"/>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a:t>
          </a:r>
          <a:r>
            <a:rPr lang="fr-FR" dirty="0" err="1"/>
            <a:t>Given</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chemeClr val="accent4">
            <a:lumMod val="75000"/>
          </a:schemeClr>
        </a:solidFill>
      </dgm:spPr>
      <dgm:t>
        <a:bodyPr/>
        <a:lstStyle/>
        <a:p>
          <a:r>
            <a:rPr lang="fr-FR" dirty="0" err="1"/>
            <a:t>Function</a:t>
          </a:r>
          <a:endParaRPr lang="fr-FR" dirty="0"/>
        </a:p>
        <a:p>
          <a:r>
            <a:rPr lang="fr-FR" dirty="0"/>
            <a:t>(</a:t>
          </a:r>
          <a:r>
            <a:rPr lang="fr-FR" dirty="0" err="1"/>
            <a:t>Created</a:t>
          </a:r>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rgbClr val="C00000"/>
        </a:solidFill>
      </dgm:spPr>
      <dgm:t>
        <a:bodyPr/>
        <a:lstStyle/>
        <a:p>
          <a:r>
            <a:rPr lang="fr-FR" dirty="0"/>
            <a:t>Output</a:t>
          </a:r>
        </a:p>
        <a:p>
          <a:r>
            <a:rPr lang="fr-FR" dirty="0"/>
            <a:t>(</a:t>
          </a:r>
          <a:r>
            <a:rPr lang="fr-FR" dirty="0" err="1"/>
            <a:t>Obtained</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6E47C97-F4C1-42C6-BEB2-FC13112153AE}" type="doc">
      <dgm:prSet loTypeId="urn:microsoft.com/office/officeart/2005/8/layout/process1" loCatId="process" qsTypeId="urn:microsoft.com/office/officeart/2005/8/quickstyle/simple1" qsCatId="simple" csTypeId="urn:microsoft.com/office/officeart/2005/8/colors/accent1_2" csCatId="accent1" phldr="1"/>
      <dgm:spPr/>
    </dgm:pt>
    <dgm:pt modelId="{5BE86BF3-D341-4155-9484-306A3B20C102}">
      <dgm:prSet phldrT="[Text]"/>
      <dgm:spPr>
        <a:solidFill>
          <a:schemeClr val="accent4">
            <a:lumMod val="75000"/>
          </a:schemeClr>
        </a:solidFill>
      </dgm:spPr>
      <dgm:t>
        <a:bodyPr/>
        <a:lstStyle/>
        <a:p>
          <a:r>
            <a:rPr lang="fr-FR" dirty="0"/>
            <a:t>Input x (</a:t>
          </a:r>
          <a:r>
            <a:rPr lang="fr-FR" dirty="0" err="1"/>
            <a:t>available</a:t>
          </a:r>
          <a:r>
            <a:rPr lang="fr-FR" dirty="0"/>
            <a:t>)</a:t>
          </a:r>
        </a:p>
      </dgm:t>
    </dgm:pt>
    <dgm:pt modelId="{6EB35FA6-7C13-4889-AEB9-1C80013BD367}" type="parTrans" cxnId="{A2076AF0-E5F5-4FEA-8C3A-45FA8AD83D60}">
      <dgm:prSet/>
      <dgm:spPr/>
      <dgm:t>
        <a:bodyPr/>
        <a:lstStyle/>
        <a:p>
          <a:endParaRPr lang="fr-FR"/>
        </a:p>
      </dgm:t>
    </dgm:pt>
    <dgm:pt modelId="{ABB67F8B-DEC3-4D09-9E17-3A37C7506A51}" type="sibTrans" cxnId="{A2076AF0-E5F5-4FEA-8C3A-45FA8AD83D60}">
      <dgm:prSet/>
      <dgm:spPr/>
      <dgm:t>
        <a:bodyPr/>
        <a:lstStyle/>
        <a:p>
          <a:endParaRPr lang="fr-FR"/>
        </a:p>
      </dgm:t>
    </dgm:pt>
    <dgm:pt modelId="{3C134AC3-C6F5-4ABB-8FA1-78D409436E64}">
      <dgm:prSet phldrT="[Text]"/>
      <dgm:spPr>
        <a:solidFill>
          <a:srgbClr val="C00000"/>
        </a:solidFill>
      </dgm:spPr>
      <dgm:t>
        <a:bodyPr/>
        <a:lstStyle/>
        <a:p>
          <a:r>
            <a:rPr lang="fr-FR" dirty="0" err="1"/>
            <a:t>Function</a:t>
          </a:r>
          <a:r>
            <a:rPr lang="fr-FR" dirty="0"/>
            <a:t> f</a:t>
          </a:r>
        </a:p>
        <a:p>
          <a:r>
            <a:rPr lang="fr-FR" dirty="0"/>
            <a:t>(?)</a:t>
          </a:r>
        </a:p>
      </dgm:t>
    </dgm:pt>
    <dgm:pt modelId="{8676FC33-775E-4430-AD1D-0806E3A69C3B}" type="parTrans" cxnId="{BDCE60FB-719B-45D4-8E9C-00C4009E7530}">
      <dgm:prSet/>
      <dgm:spPr/>
      <dgm:t>
        <a:bodyPr/>
        <a:lstStyle/>
        <a:p>
          <a:endParaRPr lang="fr-FR"/>
        </a:p>
      </dgm:t>
    </dgm:pt>
    <dgm:pt modelId="{3DFA66E1-F929-47B6-9416-F195AE18DE4A}" type="sibTrans" cxnId="{BDCE60FB-719B-45D4-8E9C-00C4009E7530}">
      <dgm:prSet/>
      <dgm:spPr/>
      <dgm:t>
        <a:bodyPr/>
        <a:lstStyle/>
        <a:p>
          <a:endParaRPr lang="fr-FR"/>
        </a:p>
      </dgm:t>
    </dgm:pt>
    <dgm:pt modelId="{ED9451A4-6723-4A3E-BB22-0D9B915F5821}">
      <dgm:prSet phldrT="[Text]"/>
      <dgm:spPr>
        <a:solidFill>
          <a:schemeClr val="accent4">
            <a:lumMod val="75000"/>
          </a:schemeClr>
        </a:solidFill>
      </dgm:spPr>
      <dgm:t>
        <a:bodyPr/>
        <a:lstStyle/>
        <a:p>
          <a:r>
            <a:rPr lang="fr-FR" dirty="0"/>
            <a:t>Output y = f(x)</a:t>
          </a:r>
        </a:p>
        <a:p>
          <a:r>
            <a:rPr lang="fr-FR" dirty="0"/>
            <a:t>(</a:t>
          </a:r>
          <a:r>
            <a:rPr lang="fr-FR" dirty="0" err="1"/>
            <a:t>available</a:t>
          </a:r>
          <a:r>
            <a:rPr lang="fr-FR" dirty="0"/>
            <a:t>)</a:t>
          </a:r>
        </a:p>
      </dgm:t>
    </dgm:pt>
    <dgm:pt modelId="{C9961E67-019C-48A8-953D-6DB9DBD191D6}" type="parTrans" cxnId="{E93A3E40-822A-49E3-BB7F-9F11F45D10D2}">
      <dgm:prSet/>
      <dgm:spPr/>
      <dgm:t>
        <a:bodyPr/>
        <a:lstStyle/>
        <a:p>
          <a:endParaRPr lang="fr-FR"/>
        </a:p>
      </dgm:t>
    </dgm:pt>
    <dgm:pt modelId="{F4CD8F25-0B8B-4356-8181-23C92E32B6F4}" type="sibTrans" cxnId="{E93A3E40-822A-49E3-BB7F-9F11F45D10D2}">
      <dgm:prSet/>
      <dgm:spPr/>
      <dgm:t>
        <a:bodyPr/>
        <a:lstStyle/>
        <a:p>
          <a:endParaRPr lang="fr-FR"/>
        </a:p>
      </dgm:t>
    </dgm:pt>
    <dgm:pt modelId="{64323CED-4B76-470C-968C-F1E81F93F046}" type="pres">
      <dgm:prSet presAssocID="{66E47C97-F4C1-42C6-BEB2-FC13112153AE}" presName="Name0" presStyleCnt="0">
        <dgm:presLayoutVars>
          <dgm:dir/>
          <dgm:resizeHandles val="exact"/>
        </dgm:presLayoutVars>
      </dgm:prSet>
      <dgm:spPr/>
    </dgm:pt>
    <dgm:pt modelId="{83E38CBC-CC3E-40D3-B584-F97F97FA64F6}" type="pres">
      <dgm:prSet presAssocID="{5BE86BF3-D341-4155-9484-306A3B20C102}" presName="node" presStyleLbl="node1" presStyleIdx="0" presStyleCnt="3">
        <dgm:presLayoutVars>
          <dgm:bulletEnabled val="1"/>
        </dgm:presLayoutVars>
      </dgm:prSet>
      <dgm:spPr/>
    </dgm:pt>
    <dgm:pt modelId="{5CD182C0-800E-432C-8B73-854A903CC72D}" type="pres">
      <dgm:prSet presAssocID="{ABB67F8B-DEC3-4D09-9E17-3A37C7506A51}" presName="sibTrans" presStyleLbl="sibTrans2D1" presStyleIdx="0" presStyleCnt="2"/>
      <dgm:spPr/>
    </dgm:pt>
    <dgm:pt modelId="{D8051973-2211-4448-A4B9-4F6B25297EDD}" type="pres">
      <dgm:prSet presAssocID="{ABB67F8B-DEC3-4D09-9E17-3A37C7506A51}" presName="connectorText" presStyleLbl="sibTrans2D1" presStyleIdx="0" presStyleCnt="2"/>
      <dgm:spPr/>
    </dgm:pt>
    <dgm:pt modelId="{3C5C6723-04AD-4C68-9F49-07CB9D90BE94}" type="pres">
      <dgm:prSet presAssocID="{3C134AC3-C6F5-4ABB-8FA1-78D409436E64}" presName="node" presStyleLbl="node1" presStyleIdx="1" presStyleCnt="3">
        <dgm:presLayoutVars>
          <dgm:bulletEnabled val="1"/>
        </dgm:presLayoutVars>
      </dgm:prSet>
      <dgm:spPr/>
    </dgm:pt>
    <dgm:pt modelId="{612254E6-4C17-4782-95A1-649BB671D6BB}" type="pres">
      <dgm:prSet presAssocID="{3DFA66E1-F929-47B6-9416-F195AE18DE4A}" presName="sibTrans" presStyleLbl="sibTrans2D1" presStyleIdx="1" presStyleCnt="2"/>
      <dgm:spPr/>
    </dgm:pt>
    <dgm:pt modelId="{6DAE01C6-F71E-4AF2-99DB-1214DCF063A6}" type="pres">
      <dgm:prSet presAssocID="{3DFA66E1-F929-47B6-9416-F195AE18DE4A}" presName="connectorText" presStyleLbl="sibTrans2D1" presStyleIdx="1" presStyleCnt="2"/>
      <dgm:spPr/>
    </dgm:pt>
    <dgm:pt modelId="{04100F71-2CD1-4228-86AA-477CAA37CF23}" type="pres">
      <dgm:prSet presAssocID="{ED9451A4-6723-4A3E-BB22-0D9B915F5821}" presName="node" presStyleLbl="node1" presStyleIdx="2" presStyleCnt="3">
        <dgm:presLayoutVars>
          <dgm:bulletEnabled val="1"/>
        </dgm:presLayoutVars>
      </dgm:prSet>
      <dgm:spPr/>
    </dgm:pt>
  </dgm:ptLst>
  <dgm:cxnLst>
    <dgm:cxn modelId="{D4637A09-D4EC-4E7F-9777-0A233ABD818D}" type="presOf" srcId="{ABB67F8B-DEC3-4D09-9E17-3A37C7506A51}" destId="{D8051973-2211-4448-A4B9-4F6B25297EDD}" srcOrd="1" destOrd="0" presId="urn:microsoft.com/office/officeart/2005/8/layout/process1"/>
    <dgm:cxn modelId="{C748F50C-14D1-4A5D-8190-9B27234876CD}" type="presOf" srcId="{ED9451A4-6723-4A3E-BB22-0D9B915F5821}" destId="{04100F71-2CD1-4228-86AA-477CAA37CF23}" srcOrd="0" destOrd="0" presId="urn:microsoft.com/office/officeart/2005/8/layout/process1"/>
    <dgm:cxn modelId="{0035093C-C95E-43D8-B326-8EBC6C670E0C}" type="presOf" srcId="{3C134AC3-C6F5-4ABB-8FA1-78D409436E64}" destId="{3C5C6723-04AD-4C68-9F49-07CB9D90BE94}" srcOrd="0" destOrd="0" presId="urn:microsoft.com/office/officeart/2005/8/layout/process1"/>
    <dgm:cxn modelId="{E93A3E40-822A-49E3-BB7F-9F11F45D10D2}" srcId="{66E47C97-F4C1-42C6-BEB2-FC13112153AE}" destId="{ED9451A4-6723-4A3E-BB22-0D9B915F5821}" srcOrd="2" destOrd="0" parTransId="{C9961E67-019C-48A8-953D-6DB9DBD191D6}" sibTransId="{F4CD8F25-0B8B-4356-8181-23C92E32B6F4}"/>
    <dgm:cxn modelId="{89B69F4B-629A-4A33-B31E-A94DEBFA9690}" type="presOf" srcId="{ABB67F8B-DEC3-4D09-9E17-3A37C7506A51}" destId="{5CD182C0-800E-432C-8B73-854A903CC72D}" srcOrd="0" destOrd="0" presId="urn:microsoft.com/office/officeart/2005/8/layout/process1"/>
    <dgm:cxn modelId="{53E70178-87C5-43FA-90D1-FFD0D01BA7AD}" type="presOf" srcId="{5BE86BF3-D341-4155-9484-306A3B20C102}" destId="{83E38CBC-CC3E-40D3-B584-F97F97FA64F6}" srcOrd="0" destOrd="0" presId="urn:microsoft.com/office/officeart/2005/8/layout/process1"/>
    <dgm:cxn modelId="{D88736D8-7912-4963-B7D4-11B91A973DC7}" type="presOf" srcId="{3DFA66E1-F929-47B6-9416-F195AE18DE4A}" destId="{612254E6-4C17-4782-95A1-649BB671D6BB}" srcOrd="0" destOrd="0" presId="urn:microsoft.com/office/officeart/2005/8/layout/process1"/>
    <dgm:cxn modelId="{446FA0E4-0BCC-432C-A377-15B5785B110C}" type="presOf" srcId="{66E47C97-F4C1-42C6-BEB2-FC13112153AE}" destId="{64323CED-4B76-470C-968C-F1E81F93F046}" srcOrd="0" destOrd="0" presId="urn:microsoft.com/office/officeart/2005/8/layout/process1"/>
    <dgm:cxn modelId="{4B7F0CED-53AB-46D7-B6A9-7A6BE48865D2}" type="presOf" srcId="{3DFA66E1-F929-47B6-9416-F195AE18DE4A}" destId="{6DAE01C6-F71E-4AF2-99DB-1214DCF063A6}" srcOrd="1" destOrd="0" presId="urn:microsoft.com/office/officeart/2005/8/layout/process1"/>
    <dgm:cxn modelId="{A2076AF0-E5F5-4FEA-8C3A-45FA8AD83D60}" srcId="{66E47C97-F4C1-42C6-BEB2-FC13112153AE}" destId="{5BE86BF3-D341-4155-9484-306A3B20C102}" srcOrd="0" destOrd="0" parTransId="{6EB35FA6-7C13-4889-AEB9-1C80013BD367}" sibTransId="{ABB67F8B-DEC3-4D09-9E17-3A37C7506A51}"/>
    <dgm:cxn modelId="{BDCE60FB-719B-45D4-8E9C-00C4009E7530}" srcId="{66E47C97-F4C1-42C6-BEB2-FC13112153AE}" destId="{3C134AC3-C6F5-4ABB-8FA1-78D409436E64}" srcOrd="1" destOrd="0" parTransId="{8676FC33-775E-4430-AD1D-0806E3A69C3B}" sibTransId="{3DFA66E1-F929-47B6-9416-F195AE18DE4A}"/>
    <dgm:cxn modelId="{21F98D6F-B222-471C-88CF-C39E7E161B2B}" type="presParOf" srcId="{64323CED-4B76-470C-968C-F1E81F93F046}" destId="{83E38CBC-CC3E-40D3-B584-F97F97FA64F6}" srcOrd="0" destOrd="0" presId="urn:microsoft.com/office/officeart/2005/8/layout/process1"/>
    <dgm:cxn modelId="{DE18B930-543F-4B39-BF80-54B179410BF2}" type="presParOf" srcId="{64323CED-4B76-470C-968C-F1E81F93F046}" destId="{5CD182C0-800E-432C-8B73-854A903CC72D}" srcOrd="1" destOrd="0" presId="urn:microsoft.com/office/officeart/2005/8/layout/process1"/>
    <dgm:cxn modelId="{72F5816F-9A0E-4C9C-9A1D-CDBA3CA2C5E8}" type="presParOf" srcId="{5CD182C0-800E-432C-8B73-854A903CC72D}" destId="{D8051973-2211-4448-A4B9-4F6B25297EDD}" srcOrd="0" destOrd="0" presId="urn:microsoft.com/office/officeart/2005/8/layout/process1"/>
    <dgm:cxn modelId="{9A2A168D-6CB5-4AA1-B250-71485F946E2E}" type="presParOf" srcId="{64323CED-4B76-470C-968C-F1E81F93F046}" destId="{3C5C6723-04AD-4C68-9F49-07CB9D90BE94}" srcOrd="2" destOrd="0" presId="urn:microsoft.com/office/officeart/2005/8/layout/process1"/>
    <dgm:cxn modelId="{F8723296-1C36-460D-BD96-DB978ED852DB}" type="presParOf" srcId="{64323CED-4B76-470C-968C-F1E81F93F046}" destId="{612254E6-4C17-4782-95A1-649BB671D6BB}" srcOrd="3" destOrd="0" presId="urn:microsoft.com/office/officeart/2005/8/layout/process1"/>
    <dgm:cxn modelId="{E7168600-118F-490B-992C-536E26BD6CCA}" type="presParOf" srcId="{612254E6-4C17-4782-95A1-649BB671D6BB}" destId="{6DAE01C6-F71E-4AF2-99DB-1214DCF063A6}" srcOrd="0" destOrd="0" presId="urn:microsoft.com/office/officeart/2005/8/layout/process1"/>
    <dgm:cxn modelId="{A0CCDE21-BC6B-4E08-8900-FD26D63DB5DD}" type="presParOf" srcId="{64323CED-4B76-470C-968C-F1E81F93F046}" destId="{04100F71-2CD1-4228-86AA-477CAA37CF23}" srcOrd="4"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59CD5B6-2E69-4C73-B794-76F70FDB2A55}" type="doc">
      <dgm:prSet loTypeId="urn:microsoft.com/office/officeart/2005/8/layout/target3" loCatId="relationship" qsTypeId="urn:microsoft.com/office/officeart/2005/8/quickstyle/simple1" qsCatId="simple" csTypeId="urn:microsoft.com/office/officeart/2005/8/colors/accent1_2" csCatId="accent1" phldr="1"/>
      <dgm:spPr/>
      <dgm:t>
        <a:bodyPr/>
        <a:lstStyle/>
        <a:p>
          <a:endParaRPr lang="en-SG"/>
        </a:p>
      </dgm:t>
    </dgm:pt>
    <dgm:pt modelId="{104306D0-3A8A-49FB-B4F7-483AEE3B08E8}">
      <dgm:prSet phldrT="[Text]"/>
      <dgm:spPr/>
      <dgm:t>
        <a:bodyPr/>
        <a:lstStyle/>
        <a:p>
          <a:r>
            <a:rPr lang="en-GB" dirty="0"/>
            <a:t>Artificial intelligence</a:t>
          </a:r>
          <a:endParaRPr lang="en-SG" dirty="0"/>
        </a:p>
      </dgm:t>
    </dgm:pt>
    <dgm:pt modelId="{D52E967E-1588-44E9-B2EA-3A8EEF4F0001}" type="parTrans" cxnId="{FD34B811-D5B8-4964-B1EA-E7A8B7F54E19}">
      <dgm:prSet/>
      <dgm:spPr/>
      <dgm:t>
        <a:bodyPr/>
        <a:lstStyle/>
        <a:p>
          <a:endParaRPr lang="en-SG"/>
        </a:p>
      </dgm:t>
    </dgm:pt>
    <dgm:pt modelId="{EDFAEF29-F7A1-4665-97EA-CC41F5304347}" type="sibTrans" cxnId="{FD34B811-D5B8-4964-B1EA-E7A8B7F54E19}">
      <dgm:prSet/>
      <dgm:spPr/>
      <dgm:t>
        <a:bodyPr/>
        <a:lstStyle/>
        <a:p>
          <a:endParaRPr lang="en-SG"/>
        </a:p>
      </dgm:t>
    </dgm:pt>
    <dgm:pt modelId="{EED824A5-E231-46F4-88C7-DB795B0C840F}">
      <dgm:prSet phldrT="[Text]"/>
      <dgm:spPr/>
      <dgm:t>
        <a:bodyPr/>
        <a:lstStyle/>
        <a:p>
          <a:r>
            <a:rPr lang="en-GB" dirty="0"/>
            <a:t>Machine Learning</a:t>
          </a:r>
          <a:endParaRPr lang="en-SG" dirty="0"/>
        </a:p>
      </dgm:t>
    </dgm:pt>
    <dgm:pt modelId="{5C50D54F-9828-42E9-B013-F9C4AF23B0DE}" type="parTrans" cxnId="{8C4BEA51-C5BC-4BE5-B7A1-3C6EB014CE5F}">
      <dgm:prSet/>
      <dgm:spPr/>
      <dgm:t>
        <a:bodyPr/>
        <a:lstStyle/>
        <a:p>
          <a:endParaRPr lang="en-SG"/>
        </a:p>
      </dgm:t>
    </dgm:pt>
    <dgm:pt modelId="{CC992ECD-F8D0-464D-ACCE-131CCEDCD9DC}" type="sibTrans" cxnId="{8C4BEA51-C5BC-4BE5-B7A1-3C6EB014CE5F}">
      <dgm:prSet/>
      <dgm:spPr/>
      <dgm:t>
        <a:bodyPr/>
        <a:lstStyle/>
        <a:p>
          <a:endParaRPr lang="en-SG"/>
        </a:p>
      </dgm:t>
    </dgm:pt>
    <dgm:pt modelId="{BCE4C676-D709-46D1-AC02-4CDFDA47C515}">
      <dgm:prSet phldrT="[Text]"/>
      <dgm:spPr/>
      <dgm:t>
        <a:bodyPr/>
        <a:lstStyle/>
        <a:p>
          <a:r>
            <a:rPr lang="en-GB" dirty="0"/>
            <a:t>Neural Networks</a:t>
          </a:r>
          <a:endParaRPr lang="en-SG" dirty="0"/>
        </a:p>
      </dgm:t>
    </dgm:pt>
    <dgm:pt modelId="{A83AE9C8-973A-4B9D-B81C-DD68D07C2DFE}" type="parTrans" cxnId="{E5066507-AEC8-4CD6-9767-3A5D4E8B4D44}">
      <dgm:prSet/>
      <dgm:spPr/>
      <dgm:t>
        <a:bodyPr/>
        <a:lstStyle/>
        <a:p>
          <a:endParaRPr lang="en-SG"/>
        </a:p>
      </dgm:t>
    </dgm:pt>
    <dgm:pt modelId="{4C719ABB-8AAC-4615-9F42-64DD8BB3E053}" type="sibTrans" cxnId="{E5066507-AEC8-4CD6-9767-3A5D4E8B4D44}">
      <dgm:prSet/>
      <dgm:spPr/>
      <dgm:t>
        <a:bodyPr/>
        <a:lstStyle/>
        <a:p>
          <a:endParaRPr lang="en-SG"/>
        </a:p>
      </dgm:t>
    </dgm:pt>
    <dgm:pt modelId="{2AAAFBF7-83C7-479D-AC65-8C3488A6BFA8}">
      <dgm:prSet phldrT="[Text]"/>
      <dgm:spPr/>
      <dgm:t>
        <a:bodyPr/>
        <a:lstStyle/>
        <a:p>
          <a:r>
            <a:rPr lang="en-GB" dirty="0"/>
            <a:t>Deep Learning</a:t>
          </a:r>
          <a:endParaRPr lang="en-SG" dirty="0"/>
        </a:p>
      </dgm:t>
    </dgm:pt>
    <dgm:pt modelId="{A4467761-A0D9-4C09-9CA6-E346179BEDC8}" type="parTrans" cxnId="{CA957AA7-A0E1-49EE-BF60-5E25628389CD}">
      <dgm:prSet/>
      <dgm:spPr/>
      <dgm:t>
        <a:bodyPr/>
        <a:lstStyle/>
        <a:p>
          <a:endParaRPr lang="en-SG"/>
        </a:p>
      </dgm:t>
    </dgm:pt>
    <dgm:pt modelId="{E62172F1-3B23-43C3-96D2-C8E794DA35A0}" type="sibTrans" cxnId="{CA957AA7-A0E1-49EE-BF60-5E25628389CD}">
      <dgm:prSet/>
      <dgm:spPr/>
      <dgm:t>
        <a:bodyPr/>
        <a:lstStyle/>
        <a:p>
          <a:endParaRPr lang="en-SG"/>
        </a:p>
      </dgm:t>
    </dgm:pt>
    <dgm:pt modelId="{03DE1D20-29E8-4FA1-B5F1-5C555DDB98A1}" type="pres">
      <dgm:prSet presAssocID="{159CD5B6-2E69-4C73-B794-76F70FDB2A55}" presName="Name0" presStyleCnt="0">
        <dgm:presLayoutVars>
          <dgm:chMax val="7"/>
          <dgm:dir/>
          <dgm:animLvl val="lvl"/>
          <dgm:resizeHandles val="exact"/>
        </dgm:presLayoutVars>
      </dgm:prSet>
      <dgm:spPr/>
    </dgm:pt>
    <dgm:pt modelId="{49603298-A817-4B69-A7CC-ACE624EE54EB}" type="pres">
      <dgm:prSet presAssocID="{104306D0-3A8A-49FB-B4F7-483AEE3B08E8}" presName="circle1" presStyleLbl="node1" presStyleIdx="0" presStyleCnt="4"/>
      <dgm:spPr/>
    </dgm:pt>
    <dgm:pt modelId="{ACED1C0C-8BDF-406E-A4FB-C18C62C53904}" type="pres">
      <dgm:prSet presAssocID="{104306D0-3A8A-49FB-B4F7-483AEE3B08E8}" presName="space" presStyleCnt="0"/>
      <dgm:spPr/>
    </dgm:pt>
    <dgm:pt modelId="{4B64177B-3AAD-407C-81EB-47E5DE27D2FD}" type="pres">
      <dgm:prSet presAssocID="{104306D0-3A8A-49FB-B4F7-483AEE3B08E8}" presName="rect1" presStyleLbl="alignAcc1" presStyleIdx="0" presStyleCnt="4" custLinFactX="49537" custLinFactNeighborX="100000" custLinFactNeighborY="-63851"/>
      <dgm:spPr/>
    </dgm:pt>
    <dgm:pt modelId="{692DD63C-0FF1-4F35-893E-4F53D083F70B}" type="pres">
      <dgm:prSet presAssocID="{EED824A5-E231-46F4-88C7-DB795B0C840F}" presName="vertSpace2" presStyleLbl="node1" presStyleIdx="0" presStyleCnt="4"/>
      <dgm:spPr/>
    </dgm:pt>
    <dgm:pt modelId="{82D0C9BC-AB35-41ED-B5AA-19E1A0BC3DB9}" type="pres">
      <dgm:prSet presAssocID="{EED824A5-E231-46F4-88C7-DB795B0C840F}" presName="circle2" presStyleLbl="node1" presStyleIdx="1" presStyleCnt="4"/>
      <dgm:spPr/>
    </dgm:pt>
    <dgm:pt modelId="{0EF61DF8-F923-4D5C-8375-DF1BCAF7B5F6}" type="pres">
      <dgm:prSet presAssocID="{EED824A5-E231-46F4-88C7-DB795B0C840F}" presName="rect2" presStyleLbl="alignAcc1" presStyleIdx="1" presStyleCnt="4"/>
      <dgm:spPr/>
    </dgm:pt>
    <dgm:pt modelId="{B680FBA8-38B0-43B6-9489-BD39087633B2}" type="pres">
      <dgm:prSet presAssocID="{BCE4C676-D709-46D1-AC02-4CDFDA47C515}" presName="vertSpace3" presStyleLbl="node1" presStyleIdx="1" presStyleCnt="4"/>
      <dgm:spPr/>
    </dgm:pt>
    <dgm:pt modelId="{D6E232F9-A506-41A3-9B36-CE9DEC8D4034}" type="pres">
      <dgm:prSet presAssocID="{BCE4C676-D709-46D1-AC02-4CDFDA47C515}" presName="circle3" presStyleLbl="node1" presStyleIdx="2" presStyleCnt="4"/>
      <dgm:spPr/>
    </dgm:pt>
    <dgm:pt modelId="{D0639CE7-4EB7-41D0-82BF-E6CBF2145603}" type="pres">
      <dgm:prSet presAssocID="{BCE4C676-D709-46D1-AC02-4CDFDA47C515}" presName="rect3" presStyleLbl="alignAcc1" presStyleIdx="2" presStyleCnt="4"/>
      <dgm:spPr/>
    </dgm:pt>
    <dgm:pt modelId="{AF318DB6-73F6-4E86-B3D7-B7AE913E339A}" type="pres">
      <dgm:prSet presAssocID="{2AAAFBF7-83C7-479D-AC65-8C3488A6BFA8}" presName="vertSpace4" presStyleLbl="node1" presStyleIdx="2" presStyleCnt="4"/>
      <dgm:spPr/>
    </dgm:pt>
    <dgm:pt modelId="{DBC2DDC1-AE94-4F82-BDDC-398D3F9B144A}" type="pres">
      <dgm:prSet presAssocID="{2AAAFBF7-83C7-479D-AC65-8C3488A6BFA8}" presName="circle4" presStyleLbl="node1" presStyleIdx="3" presStyleCnt="4"/>
      <dgm:spPr/>
    </dgm:pt>
    <dgm:pt modelId="{C32C61C9-97BE-43E6-94DF-2C93AA227736}" type="pres">
      <dgm:prSet presAssocID="{2AAAFBF7-83C7-479D-AC65-8C3488A6BFA8}" presName="rect4" presStyleLbl="alignAcc1" presStyleIdx="3" presStyleCnt="4"/>
      <dgm:spPr/>
    </dgm:pt>
    <dgm:pt modelId="{A32EB1EA-449B-48C9-8704-957B4DD88C1A}" type="pres">
      <dgm:prSet presAssocID="{104306D0-3A8A-49FB-B4F7-483AEE3B08E8}" presName="rect1ParTxNoCh" presStyleLbl="alignAcc1" presStyleIdx="3" presStyleCnt="4">
        <dgm:presLayoutVars>
          <dgm:chMax val="1"/>
          <dgm:bulletEnabled val="1"/>
        </dgm:presLayoutVars>
      </dgm:prSet>
      <dgm:spPr/>
    </dgm:pt>
    <dgm:pt modelId="{25AF7C3F-C9D5-49B3-966D-C9BE736AAA6D}" type="pres">
      <dgm:prSet presAssocID="{EED824A5-E231-46F4-88C7-DB795B0C840F}" presName="rect2ParTxNoCh" presStyleLbl="alignAcc1" presStyleIdx="3" presStyleCnt="4">
        <dgm:presLayoutVars>
          <dgm:chMax val="1"/>
          <dgm:bulletEnabled val="1"/>
        </dgm:presLayoutVars>
      </dgm:prSet>
      <dgm:spPr/>
    </dgm:pt>
    <dgm:pt modelId="{D9F42932-1A8D-44DC-A481-2E68B1C8C205}" type="pres">
      <dgm:prSet presAssocID="{BCE4C676-D709-46D1-AC02-4CDFDA47C515}" presName="rect3ParTxNoCh" presStyleLbl="alignAcc1" presStyleIdx="3" presStyleCnt="4">
        <dgm:presLayoutVars>
          <dgm:chMax val="1"/>
          <dgm:bulletEnabled val="1"/>
        </dgm:presLayoutVars>
      </dgm:prSet>
      <dgm:spPr/>
    </dgm:pt>
    <dgm:pt modelId="{482B82DC-F7FE-4673-9C60-BFEB7B895B63}" type="pres">
      <dgm:prSet presAssocID="{2AAAFBF7-83C7-479D-AC65-8C3488A6BFA8}" presName="rect4ParTxNoCh" presStyleLbl="alignAcc1" presStyleIdx="3" presStyleCnt="4">
        <dgm:presLayoutVars>
          <dgm:chMax val="1"/>
          <dgm:bulletEnabled val="1"/>
        </dgm:presLayoutVars>
      </dgm:prSet>
      <dgm:spPr/>
    </dgm:pt>
  </dgm:ptLst>
  <dgm:cxnLst>
    <dgm:cxn modelId="{E5066507-AEC8-4CD6-9767-3A5D4E8B4D44}" srcId="{159CD5B6-2E69-4C73-B794-76F70FDB2A55}" destId="{BCE4C676-D709-46D1-AC02-4CDFDA47C515}" srcOrd="2" destOrd="0" parTransId="{A83AE9C8-973A-4B9D-B81C-DD68D07C2DFE}" sibTransId="{4C719ABB-8AAC-4615-9F42-64DD8BB3E053}"/>
    <dgm:cxn modelId="{38B60E0A-3875-4560-ADAF-1D5BD1A2BD6E}" type="presOf" srcId="{2AAAFBF7-83C7-479D-AC65-8C3488A6BFA8}" destId="{482B82DC-F7FE-4673-9C60-BFEB7B895B63}" srcOrd="1" destOrd="0" presId="urn:microsoft.com/office/officeart/2005/8/layout/target3"/>
    <dgm:cxn modelId="{FD34B811-D5B8-4964-B1EA-E7A8B7F54E19}" srcId="{159CD5B6-2E69-4C73-B794-76F70FDB2A55}" destId="{104306D0-3A8A-49FB-B4F7-483AEE3B08E8}" srcOrd="0" destOrd="0" parTransId="{D52E967E-1588-44E9-B2EA-3A8EEF4F0001}" sibTransId="{EDFAEF29-F7A1-4665-97EA-CC41F5304347}"/>
    <dgm:cxn modelId="{048DEE16-1D6F-40FC-B275-9BE7BF460DB1}" type="presOf" srcId="{EED824A5-E231-46F4-88C7-DB795B0C840F}" destId="{0EF61DF8-F923-4D5C-8375-DF1BCAF7B5F6}" srcOrd="0" destOrd="0" presId="urn:microsoft.com/office/officeart/2005/8/layout/target3"/>
    <dgm:cxn modelId="{1132A734-07AE-4970-898A-EAA2463C6CC9}" type="presOf" srcId="{BCE4C676-D709-46D1-AC02-4CDFDA47C515}" destId="{D9F42932-1A8D-44DC-A481-2E68B1C8C205}" srcOrd="1" destOrd="0" presId="urn:microsoft.com/office/officeart/2005/8/layout/target3"/>
    <dgm:cxn modelId="{8C4BEA51-C5BC-4BE5-B7A1-3C6EB014CE5F}" srcId="{159CD5B6-2E69-4C73-B794-76F70FDB2A55}" destId="{EED824A5-E231-46F4-88C7-DB795B0C840F}" srcOrd="1" destOrd="0" parTransId="{5C50D54F-9828-42E9-B013-F9C4AF23B0DE}" sibTransId="{CC992ECD-F8D0-464D-ACCE-131CCEDCD9DC}"/>
    <dgm:cxn modelId="{0393E277-CEFA-4A96-AE8F-B8BD1A9F9FBF}" type="presOf" srcId="{159CD5B6-2E69-4C73-B794-76F70FDB2A55}" destId="{03DE1D20-29E8-4FA1-B5F1-5C555DDB98A1}" srcOrd="0" destOrd="0" presId="urn:microsoft.com/office/officeart/2005/8/layout/target3"/>
    <dgm:cxn modelId="{EC36849D-025A-42F1-AE09-2817278DAC90}" type="presOf" srcId="{104306D0-3A8A-49FB-B4F7-483AEE3B08E8}" destId="{4B64177B-3AAD-407C-81EB-47E5DE27D2FD}" srcOrd="0" destOrd="0" presId="urn:microsoft.com/office/officeart/2005/8/layout/target3"/>
    <dgm:cxn modelId="{CA957AA7-A0E1-49EE-BF60-5E25628389CD}" srcId="{159CD5B6-2E69-4C73-B794-76F70FDB2A55}" destId="{2AAAFBF7-83C7-479D-AC65-8C3488A6BFA8}" srcOrd="3" destOrd="0" parTransId="{A4467761-A0D9-4C09-9CA6-E346179BEDC8}" sibTransId="{E62172F1-3B23-43C3-96D2-C8E794DA35A0}"/>
    <dgm:cxn modelId="{0FF7D9A7-4642-4FC4-8653-51E11E311AB9}" type="presOf" srcId="{2AAAFBF7-83C7-479D-AC65-8C3488A6BFA8}" destId="{C32C61C9-97BE-43E6-94DF-2C93AA227736}" srcOrd="0" destOrd="0" presId="urn:microsoft.com/office/officeart/2005/8/layout/target3"/>
    <dgm:cxn modelId="{543C51B2-2E8A-47BA-93BC-FEB8034F8405}" type="presOf" srcId="{BCE4C676-D709-46D1-AC02-4CDFDA47C515}" destId="{D0639CE7-4EB7-41D0-82BF-E6CBF2145603}" srcOrd="0" destOrd="0" presId="urn:microsoft.com/office/officeart/2005/8/layout/target3"/>
    <dgm:cxn modelId="{5980DBC7-A72B-44A2-9045-B0E166235376}" type="presOf" srcId="{104306D0-3A8A-49FB-B4F7-483AEE3B08E8}" destId="{A32EB1EA-449B-48C9-8704-957B4DD88C1A}" srcOrd="1" destOrd="0" presId="urn:microsoft.com/office/officeart/2005/8/layout/target3"/>
    <dgm:cxn modelId="{04B582EF-9DBA-49DA-A51F-68402758BECA}" type="presOf" srcId="{EED824A5-E231-46F4-88C7-DB795B0C840F}" destId="{25AF7C3F-C9D5-49B3-966D-C9BE736AAA6D}" srcOrd="1" destOrd="0" presId="urn:microsoft.com/office/officeart/2005/8/layout/target3"/>
    <dgm:cxn modelId="{42B90ACC-AB08-4AF3-803F-F5F801BBE95D}" type="presParOf" srcId="{03DE1D20-29E8-4FA1-B5F1-5C555DDB98A1}" destId="{49603298-A817-4B69-A7CC-ACE624EE54EB}" srcOrd="0" destOrd="0" presId="urn:microsoft.com/office/officeart/2005/8/layout/target3"/>
    <dgm:cxn modelId="{83F7434A-3A32-4C5A-A35B-EF17AF155E20}" type="presParOf" srcId="{03DE1D20-29E8-4FA1-B5F1-5C555DDB98A1}" destId="{ACED1C0C-8BDF-406E-A4FB-C18C62C53904}" srcOrd="1" destOrd="0" presId="urn:microsoft.com/office/officeart/2005/8/layout/target3"/>
    <dgm:cxn modelId="{ECDDE5BB-152E-42E1-837B-D1B09AC1BAD9}" type="presParOf" srcId="{03DE1D20-29E8-4FA1-B5F1-5C555DDB98A1}" destId="{4B64177B-3AAD-407C-81EB-47E5DE27D2FD}" srcOrd="2" destOrd="0" presId="urn:microsoft.com/office/officeart/2005/8/layout/target3"/>
    <dgm:cxn modelId="{4BCEAC5C-638D-4D93-860F-99532470697F}" type="presParOf" srcId="{03DE1D20-29E8-4FA1-B5F1-5C555DDB98A1}" destId="{692DD63C-0FF1-4F35-893E-4F53D083F70B}" srcOrd="3" destOrd="0" presId="urn:microsoft.com/office/officeart/2005/8/layout/target3"/>
    <dgm:cxn modelId="{322AC884-0FBB-45A8-8533-599EAEE1E2BC}" type="presParOf" srcId="{03DE1D20-29E8-4FA1-B5F1-5C555DDB98A1}" destId="{82D0C9BC-AB35-41ED-B5AA-19E1A0BC3DB9}" srcOrd="4" destOrd="0" presId="urn:microsoft.com/office/officeart/2005/8/layout/target3"/>
    <dgm:cxn modelId="{917B7D63-7E60-458E-8F90-4782C82802DA}" type="presParOf" srcId="{03DE1D20-29E8-4FA1-B5F1-5C555DDB98A1}" destId="{0EF61DF8-F923-4D5C-8375-DF1BCAF7B5F6}" srcOrd="5" destOrd="0" presId="urn:microsoft.com/office/officeart/2005/8/layout/target3"/>
    <dgm:cxn modelId="{65CD77EA-72DA-4721-96ED-7EDE4C118E9E}" type="presParOf" srcId="{03DE1D20-29E8-4FA1-B5F1-5C555DDB98A1}" destId="{B680FBA8-38B0-43B6-9489-BD39087633B2}" srcOrd="6" destOrd="0" presId="urn:microsoft.com/office/officeart/2005/8/layout/target3"/>
    <dgm:cxn modelId="{5159D7A5-76EF-497F-B7D8-3CF300AC2E60}" type="presParOf" srcId="{03DE1D20-29E8-4FA1-B5F1-5C555DDB98A1}" destId="{D6E232F9-A506-41A3-9B36-CE9DEC8D4034}" srcOrd="7" destOrd="0" presId="urn:microsoft.com/office/officeart/2005/8/layout/target3"/>
    <dgm:cxn modelId="{547F72F9-2F61-496F-8B7F-34BDA10424FC}" type="presParOf" srcId="{03DE1D20-29E8-4FA1-B5F1-5C555DDB98A1}" destId="{D0639CE7-4EB7-41D0-82BF-E6CBF2145603}" srcOrd="8" destOrd="0" presId="urn:microsoft.com/office/officeart/2005/8/layout/target3"/>
    <dgm:cxn modelId="{BDC0B71D-B685-4E70-8846-9A2B29F3261C}" type="presParOf" srcId="{03DE1D20-29E8-4FA1-B5F1-5C555DDB98A1}" destId="{AF318DB6-73F6-4E86-B3D7-B7AE913E339A}" srcOrd="9" destOrd="0" presId="urn:microsoft.com/office/officeart/2005/8/layout/target3"/>
    <dgm:cxn modelId="{C2B30010-A12D-42A2-A855-4C7868F303C7}" type="presParOf" srcId="{03DE1D20-29E8-4FA1-B5F1-5C555DDB98A1}" destId="{DBC2DDC1-AE94-4F82-BDDC-398D3F9B144A}" srcOrd="10" destOrd="0" presId="urn:microsoft.com/office/officeart/2005/8/layout/target3"/>
    <dgm:cxn modelId="{A94408F5-E2B1-4292-830D-0EDC90AA2B76}" type="presParOf" srcId="{03DE1D20-29E8-4FA1-B5F1-5C555DDB98A1}" destId="{C32C61C9-97BE-43E6-94DF-2C93AA227736}" srcOrd="11" destOrd="0" presId="urn:microsoft.com/office/officeart/2005/8/layout/target3"/>
    <dgm:cxn modelId="{B9165EB6-966A-4F84-B51B-86A8F4D9474B}" type="presParOf" srcId="{03DE1D20-29E8-4FA1-B5F1-5C555DDB98A1}" destId="{A32EB1EA-449B-48C9-8704-957B4DD88C1A}" srcOrd="12" destOrd="0" presId="urn:microsoft.com/office/officeart/2005/8/layout/target3"/>
    <dgm:cxn modelId="{D1538CFF-0994-4EE6-B8FC-E7344E59FBCF}" type="presParOf" srcId="{03DE1D20-29E8-4FA1-B5F1-5C555DDB98A1}" destId="{25AF7C3F-C9D5-49B3-966D-C9BE736AAA6D}" srcOrd="13" destOrd="0" presId="urn:microsoft.com/office/officeart/2005/8/layout/target3"/>
    <dgm:cxn modelId="{655DF406-F593-4EC3-A850-94B0D9036F75}" type="presParOf" srcId="{03DE1D20-29E8-4FA1-B5F1-5C555DDB98A1}" destId="{D9F42932-1A8D-44DC-A481-2E68B1C8C205}" srcOrd="14" destOrd="0" presId="urn:microsoft.com/office/officeart/2005/8/layout/target3"/>
    <dgm:cxn modelId="{2D7B08E4-D6AA-45F1-803C-2CC1E620BE1B}" type="presParOf" srcId="{03DE1D20-29E8-4FA1-B5F1-5C555DDB98A1}" destId="{482B82DC-F7FE-4673-9C60-BFEB7B895B63}" srcOrd="15" destOrd="0" presId="urn:microsoft.com/office/officeart/2005/8/layout/targe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588925"/>
          <a:ext cx="2685757" cy="268575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1342878" y="0"/>
          <a:ext cx="3133383" cy="268575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Artificial intelligence</a:t>
          </a:r>
          <a:endParaRPr lang="en-SG" sz="2600" kern="1200" dirty="0"/>
        </a:p>
      </dsp:txBody>
      <dsp:txXfrm>
        <a:off x="1342878" y="0"/>
        <a:ext cx="3133383" cy="570723"/>
      </dsp:txXfrm>
    </dsp:sp>
    <dsp:sp modelId="{82D0C9BC-AB35-41ED-B5AA-19E1A0BC3DB9}">
      <dsp:nvSpPr>
        <dsp:cNvPr id="0" name=""/>
        <dsp:cNvSpPr/>
      </dsp:nvSpPr>
      <dsp:spPr>
        <a:xfrm>
          <a:off x="352505" y="1159649"/>
          <a:ext cx="1980745" cy="1980745"/>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1342878" y="1159649"/>
          <a:ext cx="3133383" cy="1980745"/>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Machine Learning</a:t>
          </a:r>
          <a:endParaRPr lang="en-SG" sz="2600" kern="1200" dirty="0"/>
        </a:p>
      </dsp:txBody>
      <dsp:txXfrm>
        <a:off x="1342878" y="1159649"/>
        <a:ext cx="3133383" cy="570723"/>
      </dsp:txXfrm>
    </dsp:sp>
    <dsp:sp modelId="{D6E232F9-A506-41A3-9B36-CE9DEC8D4034}">
      <dsp:nvSpPr>
        <dsp:cNvPr id="0" name=""/>
        <dsp:cNvSpPr/>
      </dsp:nvSpPr>
      <dsp:spPr>
        <a:xfrm>
          <a:off x="705011" y="1730372"/>
          <a:ext cx="1275734" cy="127573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1342878" y="1730372"/>
          <a:ext cx="3133383" cy="127573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Neural Networks</a:t>
          </a:r>
          <a:endParaRPr lang="en-SG" sz="2600" kern="1200" dirty="0"/>
        </a:p>
      </dsp:txBody>
      <dsp:txXfrm>
        <a:off x="1342878" y="1730372"/>
        <a:ext cx="3133383" cy="570723"/>
      </dsp:txXfrm>
    </dsp:sp>
    <dsp:sp modelId="{DBC2DDC1-AE94-4F82-BDDC-398D3F9B144A}">
      <dsp:nvSpPr>
        <dsp:cNvPr id="0" name=""/>
        <dsp:cNvSpPr/>
      </dsp:nvSpPr>
      <dsp:spPr>
        <a:xfrm>
          <a:off x="1057516" y="2301096"/>
          <a:ext cx="570723" cy="57072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1342878" y="2301096"/>
          <a:ext cx="3133383" cy="57072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Deep Learning</a:t>
          </a:r>
          <a:endParaRPr lang="en-SG" sz="2600" kern="1200" dirty="0"/>
        </a:p>
      </dsp:txBody>
      <dsp:txXfrm>
        <a:off x="1342878" y="2301096"/>
        <a:ext cx="3133383" cy="57072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Available</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Available</a:t>
          </a:r>
          <a:r>
            <a:rPr lang="fr-FR" sz="1800" kern="1200" dirty="0"/>
            <a:t>)</a:t>
          </a:r>
        </a:p>
      </dsp:txBody>
      <dsp:txXfrm>
        <a:off x="3444170" y="244390"/>
        <a:ext cx="1173318" cy="7538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4082"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Input (</a:t>
          </a:r>
          <a:r>
            <a:rPr lang="fr-FR" sz="1800" kern="1200" dirty="0" err="1"/>
            <a:t>Given</a:t>
          </a:r>
          <a:r>
            <a:rPr lang="fr-FR" sz="1800" kern="1200" dirty="0"/>
            <a:t>)</a:t>
          </a:r>
        </a:p>
      </dsp:txBody>
      <dsp:txXfrm>
        <a:off x="27536" y="244390"/>
        <a:ext cx="1173318" cy="753865"/>
      </dsp:txXfrm>
    </dsp:sp>
    <dsp:sp modelId="{5CD182C0-800E-432C-8B73-854A903CC72D}">
      <dsp:nvSpPr>
        <dsp:cNvPr id="0" name=""/>
        <dsp:cNvSpPr/>
      </dsp:nvSpPr>
      <dsp:spPr>
        <a:xfrm>
          <a:off x="1346331"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1346331" y="530538"/>
        <a:ext cx="181081" cy="181570"/>
      </dsp:txXfrm>
    </dsp:sp>
    <dsp:sp modelId="{3C5C6723-04AD-4C68-9F49-07CB9D90BE94}">
      <dsp:nvSpPr>
        <dsp:cNvPr id="0" name=""/>
        <dsp:cNvSpPr/>
      </dsp:nvSpPr>
      <dsp:spPr>
        <a:xfrm>
          <a:off x="1712399" y="220936"/>
          <a:ext cx="1220226" cy="800773"/>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err="1"/>
            <a:t>Function</a:t>
          </a:r>
          <a:endParaRPr lang="fr-FR" sz="1800" kern="1200" dirty="0"/>
        </a:p>
        <a:p>
          <a:pPr marL="0" lvl="0" indent="0" algn="ctr" defTabSz="800100">
            <a:lnSpc>
              <a:spcPct val="90000"/>
            </a:lnSpc>
            <a:spcBef>
              <a:spcPct val="0"/>
            </a:spcBef>
            <a:spcAft>
              <a:spcPct val="35000"/>
            </a:spcAft>
            <a:buNone/>
          </a:pPr>
          <a:r>
            <a:rPr lang="fr-FR" sz="1800" kern="1200" dirty="0"/>
            <a:t>(</a:t>
          </a:r>
          <a:r>
            <a:rPr lang="fr-FR" sz="1800" kern="1200" dirty="0" err="1"/>
            <a:t>Created</a:t>
          </a:r>
          <a:r>
            <a:rPr lang="fr-FR" sz="1800" kern="1200" dirty="0"/>
            <a:t>)</a:t>
          </a:r>
        </a:p>
      </dsp:txBody>
      <dsp:txXfrm>
        <a:off x="1735853" y="244390"/>
        <a:ext cx="1173318" cy="753865"/>
      </dsp:txXfrm>
    </dsp:sp>
    <dsp:sp modelId="{612254E6-4C17-4782-95A1-649BB671D6BB}">
      <dsp:nvSpPr>
        <dsp:cNvPr id="0" name=""/>
        <dsp:cNvSpPr/>
      </dsp:nvSpPr>
      <dsp:spPr>
        <a:xfrm>
          <a:off x="3054648" y="470015"/>
          <a:ext cx="258687" cy="30261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fr-FR" sz="1300" kern="1200"/>
        </a:p>
      </dsp:txBody>
      <dsp:txXfrm>
        <a:off x="3054648" y="530538"/>
        <a:ext cx="181081" cy="181570"/>
      </dsp:txXfrm>
    </dsp:sp>
    <dsp:sp modelId="{04100F71-2CD1-4228-86AA-477CAA37CF23}">
      <dsp:nvSpPr>
        <dsp:cNvPr id="0" name=""/>
        <dsp:cNvSpPr/>
      </dsp:nvSpPr>
      <dsp:spPr>
        <a:xfrm>
          <a:off x="3420716" y="220936"/>
          <a:ext cx="1220226" cy="800773"/>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fr-FR" sz="1800" kern="1200" dirty="0"/>
            <a:t>Output</a:t>
          </a:r>
        </a:p>
        <a:p>
          <a:pPr marL="0" lvl="0" indent="0" algn="ctr" defTabSz="800100">
            <a:lnSpc>
              <a:spcPct val="90000"/>
            </a:lnSpc>
            <a:spcBef>
              <a:spcPct val="0"/>
            </a:spcBef>
            <a:spcAft>
              <a:spcPct val="35000"/>
            </a:spcAft>
            <a:buNone/>
          </a:pPr>
          <a:r>
            <a:rPr lang="fr-FR" sz="1800" kern="1200" dirty="0"/>
            <a:t>(</a:t>
          </a:r>
          <a:r>
            <a:rPr lang="fr-FR" sz="1800" kern="1200" dirty="0" err="1"/>
            <a:t>Obtained</a:t>
          </a:r>
          <a:r>
            <a:rPr lang="fr-FR" sz="1800" kern="1200" dirty="0"/>
            <a:t>)</a:t>
          </a:r>
        </a:p>
      </dsp:txBody>
      <dsp:txXfrm>
        <a:off x="3444170" y="244390"/>
        <a:ext cx="1173318" cy="7538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38CBC-CC3E-40D3-B584-F97F97FA64F6}">
      <dsp:nvSpPr>
        <dsp:cNvPr id="0" name=""/>
        <dsp:cNvSpPr/>
      </dsp:nvSpPr>
      <dsp:spPr>
        <a:xfrm>
          <a:off x="10069"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Input x (</a:t>
          </a:r>
          <a:r>
            <a:rPr lang="fr-FR" sz="2400" kern="1200" dirty="0" err="1"/>
            <a:t>available</a:t>
          </a:r>
          <a:r>
            <a:rPr lang="fr-FR" sz="2400" kern="1200" dirty="0"/>
            <a:t>)</a:t>
          </a:r>
        </a:p>
      </dsp:txBody>
      <dsp:txXfrm>
        <a:off x="40800" y="30731"/>
        <a:ext cx="2948331" cy="987773"/>
      </dsp:txXfrm>
    </dsp:sp>
    <dsp:sp modelId="{5CD182C0-800E-432C-8B73-854A903CC72D}">
      <dsp:nvSpPr>
        <dsp:cNvPr id="0" name=""/>
        <dsp:cNvSpPr/>
      </dsp:nvSpPr>
      <dsp:spPr>
        <a:xfrm>
          <a:off x="332084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3320842" y="300689"/>
        <a:ext cx="446653" cy="447856"/>
      </dsp:txXfrm>
    </dsp:sp>
    <dsp:sp modelId="{3C5C6723-04AD-4C68-9F49-07CB9D90BE94}">
      <dsp:nvSpPr>
        <dsp:cNvPr id="0" name=""/>
        <dsp:cNvSpPr/>
      </dsp:nvSpPr>
      <dsp:spPr>
        <a:xfrm>
          <a:off x="4223780" y="0"/>
          <a:ext cx="3009793" cy="1049235"/>
        </a:xfrm>
        <a:prstGeom prst="roundRect">
          <a:avLst>
            <a:gd name="adj" fmla="val 10000"/>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err="1"/>
            <a:t>Function</a:t>
          </a:r>
          <a:r>
            <a:rPr lang="fr-FR" sz="2400" kern="1200" dirty="0"/>
            <a:t> f</a:t>
          </a:r>
        </a:p>
        <a:p>
          <a:pPr marL="0" lvl="0" indent="0" algn="ctr" defTabSz="1066800">
            <a:lnSpc>
              <a:spcPct val="90000"/>
            </a:lnSpc>
            <a:spcBef>
              <a:spcPct val="0"/>
            </a:spcBef>
            <a:spcAft>
              <a:spcPct val="35000"/>
            </a:spcAft>
            <a:buNone/>
          </a:pPr>
          <a:r>
            <a:rPr lang="fr-FR" sz="2400" kern="1200" dirty="0"/>
            <a:t>(?)</a:t>
          </a:r>
        </a:p>
      </dsp:txBody>
      <dsp:txXfrm>
        <a:off x="4254511" y="30731"/>
        <a:ext cx="2948331" cy="987773"/>
      </dsp:txXfrm>
    </dsp:sp>
    <dsp:sp modelId="{612254E6-4C17-4782-95A1-649BB671D6BB}">
      <dsp:nvSpPr>
        <dsp:cNvPr id="0" name=""/>
        <dsp:cNvSpPr/>
      </dsp:nvSpPr>
      <dsp:spPr>
        <a:xfrm>
          <a:off x="7534552" y="151403"/>
          <a:ext cx="638076" cy="74642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endParaRPr lang="fr-FR" sz="1900" kern="1200"/>
        </a:p>
      </dsp:txBody>
      <dsp:txXfrm>
        <a:off x="7534552" y="300689"/>
        <a:ext cx="446653" cy="447856"/>
      </dsp:txXfrm>
    </dsp:sp>
    <dsp:sp modelId="{04100F71-2CD1-4228-86AA-477CAA37CF23}">
      <dsp:nvSpPr>
        <dsp:cNvPr id="0" name=""/>
        <dsp:cNvSpPr/>
      </dsp:nvSpPr>
      <dsp:spPr>
        <a:xfrm>
          <a:off x="8437490" y="0"/>
          <a:ext cx="3009793" cy="1049235"/>
        </a:xfrm>
        <a:prstGeom prst="roundRect">
          <a:avLst>
            <a:gd name="adj" fmla="val 10000"/>
          </a:avLst>
        </a:prstGeom>
        <a:solidFill>
          <a:schemeClr val="accent4">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fr-FR" sz="2400" kern="1200" dirty="0"/>
            <a:t>Output y = f(x)</a:t>
          </a:r>
        </a:p>
        <a:p>
          <a:pPr marL="0" lvl="0" indent="0" algn="ctr" defTabSz="1066800">
            <a:lnSpc>
              <a:spcPct val="90000"/>
            </a:lnSpc>
            <a:spcBef>
              <a:spcPct val="0"/>
            </a:spcBef>
            <a:spcAft>
              <a:spcPct val="35000"/>
            </a:spcAft>
            <a:buNone/>
          </a:pPr>
          <a:r>
            <a:rPr lang="fr-FR" sz="2400" kern="1200" dirty="0"/>
            <a:t>(</a:t>
          </a:r>
          <a:r>
            <a:rPr lang="fr-FR" sz="2400" kern="1200" dirty="0" err="1"/>
            <a:t>available</a:t>
          </a:r>
          <a:r>
            <a:rPr lang="fr-FR" sz="2400" kern="1200" dirty="0"/>
            <a:t>)</a:t>
          </a:r>
        </a:p>
      </dsp:txBody>
      <dsp:txXfrm>
        <a:off x="8468221" y="30731"/>
        <a:ext cx="2948331" cy="9877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603298-A817-4B69-A7CC-ACE624EE54EB}">
      <dsp:nvSpPr>
        <dsp:cNvPr id="0" name=""/>
        <dsp:cNvSpPr/>
      </dsp:nvSpPr>
      <dsp:spPr>
        <a:xfrm>
          <a:off x="0" y="609001"/>
          <a:ext cx="1746954" cy="1746954"/>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B64177B-3AAD-407C-81EB-47E5DE27D2FD}">
      <dsp:nvSpPr>
        <dsp:cNvPr id="0" name=""/>
        <dsp:cNvSpPr/>
      </dsp:nvSpPr>
      <dsp:spPr>
        <a:xfrm>
          <a:off x="873477" y="0"/>
          <a:ext cx="2038113" cy="1746954"/>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Artificial intelligence</a:t>
          </a:r>
          <a:endParaRPr lang="en-SG" sz="1700" kern="1200" dirty="0"/>
        </a:p>
      </dsp:txBody>
      <dsp:txXfrm>
        <a:off x="873477" y="0"/>
        <a:ext cx="2038113" cy="371227"/>
      </dsp:txXfrm>
    </dsp:sp>
    <dsp:sp modelId="{82D0C9BC-AB35-41ED-B5AA-19E1A0BC3DB9}">
      <dsp:nvSpPr>
        <dsp:cNvPr id="0" name=""/>
        <dsp:cNvSpPr/>
      </dsp:nvSpPr>
      <dsp:spPr>
        <a:xfrm>
          <a:off x="229287" y="980229"/>
          <a:ext cx="1288379" cy="1288379"/>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EF61DF8-F923-4D5C-8375-DF1BCAF7B5F6}">
      <dsp:nvSpPr>
        <dsp:cNvPr id="0" name=""/>
        <dsp:cNvSpPr/>
      </dsp:nvSpPr>
      <dsp:spPr>
        <a:xfrm>
          <a:off x="873477" y="980229"/>
          <a:ext cx="2038113" cy="128837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Machine Learning</a:t>
          </a:r>
          <a:endParaRPr lang="en-SG" sz="1700" kern="1200" dirty="0"/>
        </a:p>
      </dsp:txBody>
      <dsp:txXfrm>
        <a:off x="873477" y="980229"/>
        <a:ext cx="2038113" cy="371227"/>
      </dsp:txXfrm>
    </dsp:sp>
    <dsp:sp modelId="{D6E232F9-A506-41A3-9B36-CE9DEC8D4034}">
      <dsp:nvSpPr>
        <dsp:cNvPr id="0" name=""/>
        <dsp:cNvSpPr/>
      </dsp:nvSpPr>
      <dsp:spPr>
        <a:xfrm>
          <a:off x="458575" y="1351456"/>
          <a:ext cx="829803" cy="829803"/>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639CE7-4EB7-41D0-82BF-E6CBF2145603}">
      <dsp:nvSpPr>
        <dsp:cNvPr id="0" name=""/>
        <dsp:cNvSpPr/>
      </dsp:nvSpPr>
      <dsp:spPr>
        <a:xfrm>
          <a:off x="873477" y="1351456"/>
          <a:ext cx="2038113" cy="829803"/>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Neural Networks</a:t>
          </a:r>
          <a:endParaRPr lang="en-SG" sz="1700" kern="1200" dirty="0"/>
        </a:p>
      </dsp:txBody>
      <dsp:txXfrm>
        <a:off x="873477" y="1351456"/>
        <a:ext cx="2038113" cy="371227"/>
      </dsp:txXfrm>
    </dsp:sp>
    <dsp:sp modelId="{DBC2DDC1-AE94-4F82-BDDC-398D3F9B144A}">
      <dsp:nvSpPr>
        <dsp:cNvPr id="0" name=""/>
        <dsp:cNvSpPr/>
      </dsp:nvSpPr>
      <dsp:spPr>
        <a:xfrm>
          <a:off x="687863" y="1722684"/>
          <a:ext cx="371227" cy="371227"/>
        </a:xfrm>
        <a:prstGeom prst="pie">
          <a:avLst>
            <a:gd name="adj1" fmla="val 54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2C61C9-97BE-43E6-94DF-2C93AA227736}">
      <dsp:nvSpPr>
        <dsp:cNvPr id="0" name=""/>
        <dsp:cNvSpPr/>
      </dsp:nvSpPr>
      <dsp:spPr>
        <a:xfrm>
          <a:off x="873477" y="1722684"/>
          <a:ext cx="2038113" cy="371227"/>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Deep Learning</a:t>
          </a:r>
          <a:endParaRPr lang="en-SG" sz="1700" kern="1200" dirty="0"/>
        </a:p>
      </dsp:txBody>
      <dsp:txXfrm>
        <a:off x="873477" y="1722684"/>
        <a:ext cx="2038113" cy="371227"/>
      </dsp:txXfrm>
    </dsp:sp>
  </dsp:spTree>
</dsp:drawing>
</file>

<file path=ppt/diagrams/layout1.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26/01/2023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26/01/2023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26/01/2023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26/01/2023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26/01/2023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26/01/2023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26/01/2023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26/01/2023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26/01/2023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26/01/2023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26/01/2023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26/01/2023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26/01/2023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10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deeplearningbook.org/" TargetMode="External"/><Relationship Id="rId7" Type="http://schemas.openxmlformats.org/officeDocument/2006/relationships/image" Target="../media/image5.png"/><Relationship Id="rId2" Type="http://schemas.openxmlformats.org/officeDocument/2006/relationships/hyperlink" Target="http://neuralnetworksanddeeplearning.com/" TargetMode="Externa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png"/><Relationship Id="rId4" Type="http://schemas.openxmlformats.org/officeDocument/2006/relationships/hyperlink" Target="https://www.manning.com/books/deep-learning-with-pytorch"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1.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0.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1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14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4" Type="http://schemas.openxmlformats.org/officeDocument/2006/relationships/image" Target="../media/image109.png"/></Relationships>
</file>

<file path=ppt/slides/_rels/slide14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0.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scikit-learn.org/stable/modules/generated/sklearn.metrics.confusion_matrix.html" TargetMode="External"/><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hyperlink" Target="https://scikit-learn.org/stable/modules/generated/sklearn.metrics.classification_report.html#sklearn.metrics.classification_report" TargetMode="Externa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4.xml"/></Relationships>
</file>

<file path=ppt/slides/_rels/slide167.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4.xml"/></Relationships>
</file>

<file path=ppt/slides/_rels/slide168.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4.xml"/></Relationships>
</file>

<file path=ppt/slides/_rels/slide16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7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4.xml"/></Relationships>
</file>

<file path=ppt/slides/_rels/slide17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17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2.jpe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www.assemblyai.com/blog/pytorch-vs-tensorflow-in-2022/" TargetMode="Externa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4.xml"/><Relationship Id="rId4" Type="http://schemas.openxmlformats.org/officeDocument/2006/relationships/image" Target="../media/image152.png"/></Relationships>
</file>

<file path=ppt/slides/_rels/slide18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pytorch.org/get-started/locally/" TargetMode="External"/><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19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19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mailto:matthieu_demari@sutd.edu.sg" TargetMode="Externa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hyperlink" Target="https://www.nature.com/articles/323533a0" TargetMode="Externa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hyperlink" Target="https://scholar.google.co.uk/citations?user=JicYPdAAAAAJ&amp;hl=en" TargetMode="External"/><Relationship Id="rId2" Type="http://schemas.openxmlformats.org/officeDocument/2006/relationships/hyperlink" Target="https://www.cs.toronto.edu/~hinton/" TargetMode="External"/><Relationship Id="rId1" Type="http://schemas.openxmlformats.org/officeDocument/2006/relationships/slideLayout" Target="../slideLayouts/slideLayout2.xml"/><Relationship Id="rId4" Type="http://schemas.openxmlformats.org/officeDocument/2006/relationships/hyperlink" Target="https://www.nytimes.com/2011/03/19/health/19rumelhart.html"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4" Type="http://schemas.openxmlformats.org/officeDocument/2006/relationships/image" Target="../media/image172.png"/></Relationships>
</file>

<file path=ppt/slides/_rels/slide206.xml.rels><?xml version="1.0" encoding="UTF-8" standalone="yes"?>
<Relationships xmlns="http://schemas.openxmlformats.org/package/2006/relationships"><Relationship Id="rId3" Type="http://schemas.openxmlformats.org/officeDocument/2006/relationships/hyperlink" Target="https://news.mit.edu/2022/neural-networks-brain-function-1102" TargetMode="External"/><Relationship Id="rId2" Type="http://schemas.openxmlformats.org/officeDocument/2006/relationships/hyperlink" Target="https://www.quantamagazine.org/artificial-neural-nets-finally-yield-clues-to-how-brains-learn-20210218/" TargetMode="Externa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hyperlink" Target="https://news.mit.edu/2022/neural-networks-brain-function-1102" TargetMode="External"/><Relationship Id="rId2" Type="http://schemas.openxmlformats.org/officeDocument/2006/relationships/hyperlink" Target="https://www.quantamagazine.org/artificial-neural-nets-finally-yield-clues-to-how-brains-learn-20210218/"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developer.nvidia.com/cuda-downloads" TargetMode="External"/><Relationship Id="rId2" Type="http://schemas.openxmlformats.org/officeDocument/2006/relationships/hyperlink" Target="https://developer.nvidia.com/cuda-gpus"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4.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21.jpe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21.jpe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0.png"/><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10" Type="http://schemas.openxmlformats.org/officeDocument/2006/relationships/image" Target="../media/image25.png"/><Relationship Id="rId4" Type="http://schemas.openxmlformats.org/officeDocument/2006/relationships/diagramLayout" Target="../diagrams/layout8.xml"/><Relationship Id="rId9"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59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0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1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W1-S1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5: </a:t>
            </a:r>
            <a:r>
              <a:rPr lang="en-GB" dirty="0"/>
              <a:t>Sequential data (times series, text, etc.), vanilla Recurrent Neural Networks, Gated Recurrent Units, Long-Short Term Memory cells, advanced RNN networks, mixing models for advanced architectures and project announcement.</a:t>
            </a:r>
          </a:p>
          <a:p>
            <a:endParaRPr lang="en-GB" dirty="0"/>
          </a:p>
          <a:p>
            <a:r>
              <a:rPr lang="en-GB" b="1" dirty="0"/>
              <a:t>Week 6: </a:t>
            </a:r>
            <a:r>
              <a:rPr lang="en-GB" dirty="0"/>
              <a:t>Adversarial machine learning, attacking a Neural Network with basic gradient-based attacks, fundamental limits of Neural Networks, </a:t>
            </a:r>
            <a:r>
              <a:rPr lang="en-GB" dirty="0" err="1"/>
              <a:t>defense</a:t>
            </a:r>
            <a:r>
              <a:rPr lang="en-GB" dirty="0"/>
              <a:t> mechanisms and state-of-the-art of some advanced attacks techniques. </a:t>
            </a:r>
            <a:r>
              <a:rPr lang="en-GB" dirty="0" err="1"/>
              <a:t>MidTerm</a:t>
            </a:r>
            <a:r>
              <a:rPr lang="en-GB" dirty="0"/>
              <a:t> exam (based on W1-5).</a:t>
            </a:r>
            <a:endParaRPr lang="en-SG" dirty="0"/>
          </a:p>
        </p:txBody>
      </p:sp>
    </p:spTree>
    <p:extLst>
      <p:ext uri="{BB962C8B-B14F-4D97-AF65-F5344CB8AC3E}">
        <p14:creationId xmlns:p14="http://schemas.microsoft.com/office/powerpoint/2010/main" val="33130627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Using </a:t>
            </a:r>
            <a:r>
              <a:rPr lang="en-GB" dirty="0" err="1"/>
              <a:t>Sklearn</a:t>
            </a:r>
            <a:r>
              <a:rPr lang="en-GB" dirty="0"/>
              <a:t> for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r>
              <a:rPr lang="en-GB" dirty="0"/>
              <a:t>In practice, we never implement the linear regression model ourselves (but it is a good practice to try it at least once!)</a:t>
            </a:r>
          </a:p>
          <a:p>
            <a:r>
              <a:rPr lang="en-SG" dirty="0"/>
              <a:t>It is often faster to rely on the </a:t>
            </a:r>
            <a:r>
              <a:rPr lang="en-SG" b="1" dirty="0" err="1"/>
              <a:t>sklearn</a:t>
            </a:r>
            <a:r>
              <a:rPr lang="en-SG" dirty="0"/>
              <a:t> library and use the </a:t>
            </a:r>
            <a:r>
              <a:rPr lang="en-SG" b="1" dirty="0" err="1"/>
              <a:t>LinearRegression</a:t>
            </a:r>
            <a:r>
              <a:rPr lang="en-SG" dirty="0"/>
              <a:t> object!</a:t>
            </a:r>
          </a:p>
        </p:txBody>
      </p:sp>
      <p:pic>
        <p:nvPicPr>
          <p:cNvPr id="7" name="Picture 6">
            <a:extLst>
              <a:ext uri="{FF2B5EF4-FFF2-40B4-BE49-F238E27FC236}">
                <a16:creationId xmlns:a16="http://schemas.microsoft.com/office/drawing/2014/main" id="{9CC126B1-C5BF-DC38-9BBC-1FE0F11C3590}"/>
              </a:ext>
            </a:extLst>
          </p:cNvPr>
          <p:cNvPicPr>
            <a:picLocks noChangeAspect="1"/>
          </p:cNvPicPr>
          <p:nvPr/>
        </p:nvPicPr>
        <p:blipFill>
          <a:blip r:embed="rId2"/>
          <a:stretch>
            <a:fillRect/>
          </a:stretch>
        </p:blipFill>
        <p:spPr>
          <a:xfrm>
            <a:off x="1950013" y="3643336"/>
            <a:ext cx="8220355" cy="3214664"/>
          </a:xfrm>
          <a:prstGeom prst="rect">
            <a:avLst/>
          </a:prstGeom>
        </p:spPr>
      </p:pic>
    </p:spTree>
    <p:extLst>
      <p:ext uri="{BB962C8B-B14F-4D97-AF65-F5344CB8AC3E}">
        <p14:creationId xmlns:p14="http://schemas.microsoft.com/office/powerpoint/2010/main" val="20721332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25830-53E6-084F-C939-FF283C0C7707}"/>
              </a:ext>
            </a:extLst>
          </p:cNvPr>
          <p:cNvSpPr>
            <a:spLocks noGrp="1"/>
          </p:cNvSpPr>
          <p:nvPr>
            <p:ph type="title"/>
          </p:nvPr>
        </p:nvSpPr>
        <p:spPr/>
        <p:txBody>
          <a:bodyPr/>
          <a:lstStyle/>
          <a:p>
            <a:r>
              <a:rPr lang="en-GB" dirty="0"/>
              <a:t>Predicting using </a:t>
            </a:r>
            <a:r>
              <a:rPr lang="en-GB" dirty="0" err="1"/>
              <a:t>Sklearn</a:t>
            </a:r>
            <a:r>
              <a:rPr lang="en-GB" dirty="0"/>
              <a:t> Linear regression</a:t>
            </a:r>
            <a:endParaRPr lang="en-SG" dirty="0"/>
          </a:p>
        </p:txBody>
      </p:sp>
      <p:sp>
        <p:nvSpPr>
          <p:cNvPr id="4" name="Content Placeholder 3">
            <a:extLst>
              <a:ext uri="{FF2B5EF4-FFF2-40B4-BE49-F238E27FC236}">
                <a16:creationId xmlns:a16="http://schemas.microsoft.com/office/drawing/2014/main" id="{C5B59CD9-14A1-20FA-6AC6-9BDA7E169C7B}"/>
              </a:ext>
            </a:extLst>
          </p:cNvPr>
          <p:cNvSpPr>
            <a:spLocks noGrp="1"/>
          </p:cNvSpPr>
          <p:nvPr>
            <p:ph idx="1"/>
          </p:nvPr>
        </p:nvSpPr>
        <p:spPr/>
        <p:txBody>
          <a:bodyPr/>
          <a:lstStyle/>
          <a:p>
            <a:r>
              <a:rPr lang="en-GB" dirty="0"/>
              <a:t>After training, it is also good practice to check if the predictor makes sense, by asking it to predict the price of an apartment it has never seen before.</a:t>
            </a:r>
          </a:p>
          <a:p>
            <a:r>
              <a:rPr lang="en-GB" dirty="0"/>
              <a:t>Confirm the value manually, if possible.</a:t>
            </a:r>
            <a:endParaRPr lang="en-SG" dirty="0"/>
          </a:p>
        </p:txBody>
      </p:sp>
      <p:pic>
        <p:nvPicPr>
          <p:cNvPr id="5" name="Picture 4">
            <a:extLst>
              <a:ext uri="{FF2B5EF4-FFF2-40B4-BE49-F238E27FC236}">
                <a16:creationId xmlns:a16="http://schemas.microsoft.com/office/drawing/2014/main" id="{74A25D5F-2F06-C1E2-91F0-1B6EE4E34A89}"/>
              </a:ext>
            </a:extLst>
          </p:cNvPr>
          <p:cNvPicPr>
            <a:picLocks noChangeAspect="1"/>
          </p:cNvPicPr>
          <p:nvPr/>
        </p:nvPicPr>
        <p:blipFill>
          <a:blip r:embed="rId2"/>
          <a:stretch>
            <a:fillRect/>
          </a:stretch>
        </p:blipFill>
        <p:spPr>
          <a:xfrm>
            <a:off x="2053375" y="3585149"/>
            <a:ext cx="8246052" cy="3272851"/>
          </a:xfrm>
          <a:prstGeom prst="rect">
            <a:avLst/>
          </a:prstGeom>
        </p:spPr>
      </p:pic>
    </p:spTree>
    <p:extLst>
      <p:ext uri="{BB962C8B-B14F-4D97-AF65-F5344CB8AC3E}">
        <p14:creationId xmlns:p14="http://schemas.microsoft.com/office/powerpoint/2010/main" val="21807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dirty="0"/>
                  <a:t>Let us now consider that the inputs consist of more than one parameter, e.g. each sample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 consists of:</a:t>
                </a:r>
              </a:p>
              <a:p>
                <a:r>
                  <a:rPr lang="en-GB" dirty="0"/>
                  <a:t>The surface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up>
                        <m:r>
                          <a:rPr lang="en-GB" b="0" i="1" dirty="0" smtClean="0">
                            <a:latin typeface="Cambria Math" panose="02040503050406030204" pitchFamily="18" charset="0"/>
                          </a:rPr>
                          <m:t>1</m:t>
                        </m:r>
                      </m:sup>
                    </m:sSubSup>
                    <m:r>
                      <a:rPr lang="en-GB" b="0" i="0" dirty="0" smtClean="0">
                        <a:latin typeface="Cambria Math" panose="02040503050406030204" pitchFamily="18" charset="0"/>
                      </a:rPr>
                      <m:t>,</m:t>
                    </m:r>
                  </m:oMath>
                </a14:m>
                <a:endParaRPr lang="en-GB" b="0" dirty="0"/>
              </a:p>
              <a:p>
                <a:r>
                  <a:rPr lang="en-GB" dirty="0"/>
                  <a:t>The distance to closest MRT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up>
                        <m:r>
                          <a:rPr lang="en-GB" b="0" i="1" dirty="0" smtClean="0">
                            <a:latin typeface="Cambria Math" panose="02040503050406030204" pitchFamily="18" charset="0"/>
                          </a:rPr>
                          <m:t>2</m:t>
                        </m:r>
                      </m:sup>
                    </m:sSubSup>
                    <m:r>
                      <a:rPr lang="en-GB" b="0" i="0" dirty="0" smtClean="0">
                        <a:latin typeface="Cambria Math" panose="02040503050406030204" pitchFamily="18" charset="0"/>
                      </a:rPr>
                      <m:t>,</m:t>
                    </m:r>
                  </m:oMath>
                </a14:m>
                <a:endParaRPr lang="en-GB" b="0" dirty="0"/>
              </a:p>
              <a:p>
                <a:r>
                  <a:rPr lang="en-GB" b="0" dirty="0"/>
                  <a:t>Etc.</a:t>
                </a:r>
              </a:p>
              <a:p>
                <a:pPr marL="0" indent="0">
                  <a:buNone/>
                </a:pPr>
                <a:endParaRPr lang="en-GB" dirty="0"/>
              </a:p>
              <a:p>
                <a:pPr marL="0" indent="0">
                  <a:buNone/>
                </a:pPr>
                <a:r>
                  <a:rPr lang="en-GB" dirty="0"/>
                  <a:t>The linear regression can be simply transposed.</a:t>
                </a:r>
                <a:endParaRPr lang="en-SG"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sz="half" idx="1"/>
              </p:nvPr>
            </p:nvSpPr>
            <p:spPr>
              <a:xfrm>
                <a:off x="838199" y="1825624"/>
                <a:ext cx="6047155" cy="5032375"/>
              </a:xfrm>
              <a:blipFill>
                <a:blip r:embed="rId2"/>
                <a:stretch>
                  <a:fillRect l="-2016" t="-1937" r="-3427"/>
                </a:stretch>
              </a:blipFill>
            </p:spPr>
            <p:txBody>
              <a:bodyPr/>
              <a:lstStyle/>
              <a:p>
                <a:r>
                  <a:rPr lang="en-SG">
                    <a:noFill/>
                  </a:rPr>
                  <a:t> </a:t>
                </a:r>
              </a:p>
            </p:txBody>
          </p:sp>
        </mc:Fallback>
      </mc:AlternateContent>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4"/>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5"/>
          <a:stretch>
            <a:fillRect/>
          </a:stretch>
        </p:blipFill>
        <p:spPr>
          <a:xfrm>
            <a:off x="7315198" y="1027906"/>
            <a:ext cx="4630471" cy="1076854"/>
          </a:xfrm>
          <a:prstGeom prst="rect">
            <a:avLst/>
          </a:prstGeom>
        </p:spPr>
      </p:pic>
    </p:spTree>
    <p:extLst>
      <p:ext uri="{BB962C8B-B14F-4D97-AF65-F5344CB8AC3E}">
        <p14:creationId xmlns:p14="http://schemas.microsoft.com/office/powerpoint/2010/main" val="298107799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Multi-parameter 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Multi-parameter 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several trainable parameters </a:t>
                </a:r>
                <a14:m>
                  <m:oMath xmlns:m="http://schemas.openxmlformats.org/officeDocument/2006/math">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1, </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𝐾</m:t>
                        </m:r>
                      </m:sub>
                    </m:sSub>
                    <m:r>
                      <a:rPr lang="en-GB" b="0" i="1" dirty="0" smtClean="0">
                        <a:latin typeface="Cambria Math" panose="02040503050406030204" pitchFamily="18" charset="0"/>
                      </a:rPr>
                      <m:t>,</m:t>
                    </m:r>
                    <m:r>
                      <a:rPr lang="en-GB" i="1" dirty="0">
                        <a:latin typeface="Cambria Math" panose="02040503050406030204" pitchFamily="18" charset="0"/>
                      </a:rPr>
                      <m:t>𝑏</m:t>
                    </m:r>
                    <m:r>
                      <a:rPr lang="en-GB" i="1" dirty="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d>
                      <m:dPr>
                        <m:ctrlPr>
                          <a:rPr lang="en-GB" b="0" i="1" dirty="0" smtClean="0">
                            <a:latin typeface="Cambria Math" panose="02040503050406030204" pitchFamily="18" charset="0"/>
                          </a:rPr>
                        </m:ctrlPr>
                      </m:dPr>
                      <m:e>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1</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2</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𝐾</m:t>
                            </m:r>
                          </m:sup>
                        </m:sSubSup>
                      </m:e>
                    </m:d>
                  </m:oMath>
                </a14:m>
                <a:r>
                  <a:rPr lang="en-GB" dirty="0"/>
                  <a:t> to its respective output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r>
                        <a:rPr lang="en-GB" i="1" dirty="0">
                          <a:latin typeface="Cambria Math" panose="02040503050406030204" pitchFamily="18" charset="0"/>
                        </a:rPr>
                        <m:t>≈</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𝑘</m:t>
                          </m:r>
                          <m:r>
                            <a:rPr lang="en-GB" b="0" i="1" dirty="0" smtClean="0">
                              <a:latin typeface="Cambria Math" panose="02040503050406030204" pitchFamily="18" charset="0"/>
                            </a:rPr>
                            <m:t>=1</m:t>
                          </m:r>
                        </m:sub>
                        <m:sup>
                          <m:r>
                            <a:rPr lang="en-GB" b="0" i="1" dirty="0" smtClean="0">
                              <a:latin typeface="Cambria Math" panose="02040503050406030204" pitchFamily="18" charset="0"/>
                            </a:rPr>
                            <m:t>𝐾</m:t>
                          </m:r>
                        </m:sup>
                        <m:e>
                          <m:sSub>
                            <m:sSubPr>
                              <m:ctrlPr>
                                <a:rPr lang="en-GB" b="0" i="1" dirty="0" smtClean="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𝑘</m:t>
                              </m:r>
                            </m:sub>
                          </m:sSub>
                          <m:r>
                            <a:rPr lang="en-GB" i="1" dirty="0">
                              <a:latin typeface="Cambria Math" panose="02040503050406030204" pitchFamily="18" charset="0"/>
                            </a:rPr>
                            <m:t> </m:t>
                          </m:r>
                          <m:sSubSup>
                            <m:sSubSupPr>
                              <m:ctrlPr>
                                <a:rPr lang="en-GB" b="0" i="1" dirty="0" smtClean="0">
                                  <a:latin typeface="Cambria Math" panose="02040503050406030204" pitchFamily="18" charset="0"/>
                                </a:rPr>
                              </m:ctrlPr>
                            </m:sSubSupPr>
                            <m:e>
                              <m:r>
                                <a:rPr lang="en-GB" i="1" dirty="0" err="1">
                                  <a:latin typeface="Cambria Math" panose="02040503050406030204" pitchFamily="18" charset="0"/>
                                </a:rPr>
                                <m:t>𝑥</m:t>
                              </m:r>
                            </m:e>
                            <m:sub>
                              <m:r>
                                <a:rPr lang="en-GB" i="1" dirty="0" err="1">
                                  <a:latin typeface="Cambria Math" panose="02040503050406030204" pitchFamily="18" charset="0"/>
                                </a:rPr>
                                <m:t>𝑖</m:t>
                              </m:r>
                            </m:sub>
                            <m:sup>
                              <m:r>
                                <a:rPr lang="en-GB" b="0" i="1" dirty="0" smtClean="0">
                                  <a:latin typeface="Cambria Math" panose="02040503050406030204" pitchFamily="18" charset="0"/>
                                </a:rPr>
                                <m:t>𝑘</m:t>
                              </m:r>
                            </m:sup>
                          </m:sSubSup>
                        </m:e>
                      </m:nary>
                      <m:r>
                        <a:rPr lang="en-GB" i="1" dirty="0">
                          <a:latin typeface="Cambria Math" panose="02040503050406030204" pitchFamily="18" charset="0"/>
                        </a:rPr>
                        <m:t> + </m:t>
                      </m:r>
                      <m:r>
                        <a:rPr lang="en-GB" i="1" dirty="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blipFill>
                <a:blip r:embed="rId2"/>
                <a:stretch>
                  <a:fillRect l="-1217" t="-2241" r="-1739"/>
                </a:stretch>
              </a:blipFill>
            </p:spPr>
            <p:txBody>
              <a:bodyPr/>
              <a:lstStyle/>
              <a:p>
                <a:r>
                  <a:rPr lang="en-SG">
                    <a:noFill/>
                  </a:rPr>
                  <a:t> </a:t>
                </a:r>
              </a:p>
            </p:txBody>
          </p:sp>
        </mc:Fallback>
      </mc:AlternateContent>
    </p:spTree>
    <p:extLst>
      <p:ext uri="{BB962C8B-B14F-4D97-AF65-F5344CB8AC3E}">
        <p14:creationId xmlns:p14="http://schemas.microsoft.com/office/powerpoint/2010/main" val="31699608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The MSE loss then becomes:</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𝐾</m:t>
                                      </m:r>
                                    </m:sup>
                                    <m:e>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𝑘</m:t>
                                          </m:r>
                                        </m:sub>
                                      </m:sSub>
                                      <m:sSubSup>
                                        <m:sSubSupPr>
                                          <m:ctrlPr>
                                            <a:rPr lang="en-GB" i="1">
                                              <a:latin typeface="Cambria Math" panose="02040503050406030204" pitchFamily="18" charset="0"/>
                                            </a:rPr>
                                          </m:ctrlPr>
                                        </m:sSubSupPr>
                                        <m:e>
                                          <m:r>
                                            <a:rPr lang="en-GB" i="1">
                                              <a:latin typeface="Cambria Math" panose="02040503050406030204" pitchFamily="18" charset="0"/>
                                            </a:rPr>
                                            <m:t>𝑥</m:t>
                                          </m:r>
                                        </m:e>
                                        <m:sub>
                                          <m:r>
                                            <a:rPr lang="en-GB" i="1">
                                              <a:latin typeface="Cambria Math" panose="02040503050406030204" pitchFamily="18" charset="0"/>
                                            </a:rPr>
                                            <m:t>𝑖</m:t>
                                          </m:r>
                                        </m:sub>
                                        <m:sup>
                                          <m:r>
                                            <a:rPr lang="en-GB" i="1">
                                              <a:latin typeface="Cambria Math" panose="02040503050406030204" pitchFamily="18" charset="0"/>
                                            </a:rPr>
                                            <m:t>𝑘</m:t>
                                          </m:r>
                                        </m:sup>
                                      </m:sSubSup>
                                    </m:e>
                                  </m:nary>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oMath>
                  </m:oMathPara>
                </a14:m>
                <a:endParaRPr lang="en-GB" b="1" dirty="0"/>
              </a:p>
              <a:p>
                <a:pPr marL="0" indent="0">
                  <a:buNone/>
                </a:pPr>
                <a:endParaRPr lang="en-GB" b="1" dirty="0"/>
              </a:p>
              <a:p>
                <a:pPr marL="0" indent="0">
                  <a:buNone/>
                </a:pPr>
                <a:r>
                  <a:rPr lang="en-GB" dirty="0"/>
                  <a:t>And the optimization problem related to training is then:</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b="0" i="1" smtClean="0">
                                  <a:latin typeface="Cambria Math" panose="02040503050406030204" pitchFamily="18" charset="0"/>
                                </a:rPr>
                                <m:t>1</m:t>
                              </m:r>
                            </m:sub>
                            <m:sup>
                              <m:r>
                                <a:rPr lang="en-GB" i="1">
                                  <a:latin typeface="Cambria Math" panose="02040503050406030204" pitchFamily="18" charset="0"/>
                                </a:rPr>
                                <m:t>∗</m:t>
                              </m:r>
                            </m:sup>
                          </m:sSubSup>
                          <m:r>
                            <a:rPr lang="en-GB" b="0" i="1" smtClean="0">
                              <a:latin typeface="Cambria Math" panose="02040503050406030204" pitchFamily="18" charset="0"/>
                            </a:rPr>
                            <m:t>, …,</m:t>
                          </m:r>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b="0" i="1" smtClean="0">
                                  <a:latin typeface="Cambria Math" panose="02040503050406030204" pitchFamily="18" charset="0"/>
                                </a:rPr>
                                <m:t>𝐾</m:t>
                              </m:r>
                            </m:sub>
                            <m:sup>
                              <m:r>
                                <a:rPr lang="en-GB" i="1">
                                  <a:latin typeface="Cambria Math" panose="02040503050406030204" pitchFamily="18" charset="0"/>
                                </a:rPr>
                                <m:t>∗</m:t>
                              </m:r>
                            </m:sup>
                          </m:sSubSup>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m:t>
                          </m:r>
                          <m:r>
                            <a:rPr lang="en-GB" b="0" i="1" smtClean="0">
                              <a:latin typeface="Cambria Math" panose="02040503050406030204" pitchFamily="18" charset="0"/>
                            </a:rPr>
                            <m:t>𝑖𝑛</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𝐾</m:t>
                              </m:r>
                            </m:sub>
                          </m:sSub>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𝐿</m:t>
                      </m:r>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7392269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could then try to compute the new normal equation for this problem (good practice for your optimization skills, try it out!)</a:t>
                </a:r>
              </a:p>
              <a:p>
                <a:pPr marL="0" indent="0">
                  <a:buNone/>
                </a:pPr>
                <a:endParaRPr lang="en-GB" dirty="0"/>
              </a:p>
              <a:p>
                <a:pPr marL="0" indent="0">
                  <a:buNone/>
                </a:pPr>
                <a:r>
                  <a:rPr lang="en-GB" b="1" dirty="0"/>
                  <a:t>Or, and it is often preferable, we could then define gradient descent update rules with respect to every trainable parameter </a:t>
                </a:r>
                <a14:m>
                  <m:oMath xmlns:m="http://schemas.openxmlformats.org/officeDocument/2006/math">
                    <m:r>
                      <a:rPr lang="en-GB" b="1" i="1" dirty="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𝟏</m:t>
                        </m:r>
                        <m:r>
                          <a:rPr lang="en-GB" b="1" i="1" dirty="0" smtClean="0">
                            <a:latin typeface="Cambria Math" panose="02040503050406030204" pitchFamily="18" charset="0"/>
                          </a:rPr>
                          <m:t>, </m:t>
                        </m:r>
                      </m:sub>
                    </m:sSub>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𝟐</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𝑲</m:t>
                        </m:r>
                      </m:sub>
                    </m:sSub>
                    <m:r>
                      <a:rPr lang="en-GB" b="1" i="1" dirty="0" smtClean="0">
                        <a:latin typeface="Cambria Math" panose="02040503050406030204" pitchFamily="18" charset="0"/>
                      </a:rPr>
                      <m:t>,</m:t>
                    </m:r>
                    <m:r>
                      <a:rPr lang="en-GB" b="1" i="1" dirty="0">
                        <a:latin typeface="Cambria Math" panose="02040503050406030204" pitchFamily="18" charset="0"/>
                      </a:rPr>
                      <m:t>𝒃</m:t>
                    </m:r>
                    <m:r>
                      <a:rPr lang="en-GB" b="1" i="1" dirty="0">
                        <a:latin typeface="Cambria Math" panose="02040503050406030204" pitchFamily="18" charset="0"/>
                      </a:rPr>
                      <m:t>)</m:t>
                    </m:r>
                  </m:oMath>
                </a14:m>
                <a:r>
                  <a:rPr lang="en-GB" b="1" dirty="0"/>
                  <a:t> like before.</a:t>
                </a:r>
              </a:p>
              <a:p>
                <a:pPr marL="0" indent="0">
                  <a:buNone/>
                </a:pPr>
                <a:endParaRPr lang="en-GB" dirty="0"/>
              </a:p>
              <a:p>
                <a:pPr marL="0" indent="0">
                  <a:buNone/>
                </a:pPr>
                <a:r>
                  <a:rPr lang="en-GB" dirty="0"/>
                  <a:t>However, we leave this implementation for students who would like to practice. (or it might be the homework for this week!)</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4"/>
                </a:stretch>
              </a:blipFill>
            </p:spPr>
            <p:txBody>
              <a:bodyPr/>
              <a:lstStyle/>
              <a:p>
                <a:r>
                  <a:rPr lang="en-SG">
                    <a:noFill/>
                  </a:rPr>
                  <a:t> </a:t>
                </a:r>
              </a:p>
            </p:txBody>
          </p:sp>
        </mc:Fallback>
      </mc:AlternateContent>
    </p:spTree>
    <p:extLst>
      <p:ext uri="{BB962C8B-B14F-4D97-AF65-F5344CB8AC3E}">
        <p14:creationId xmlns:p14="http://schemas.microsoft.com/office/powerpoint/2010/main" val="12689278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Polynomial</a:t>
                </a:r>
                <a:r>
                  <a:rPr lang="en-GB" b="1" dirty="0"/>
                  <a:t> </a:t>
                </a:r>
                <a:r>
                  <a:rPr lang="en-GB" b="1" dirty="0">
                    <a:solidFill>
                      <a:srgbClr val="00B050"/>
                    </a:solidFill>
                  </a:rPr>
                  <a:t>Regression with degree K</a:t>
                </a:r>
                <a:r>
                  <a:rPr lang="en-GB" b="1" dirty="0"/>
                  <a:t>):</a:t>
                </a:r>
              </a:p>
              <a:p>
                <a:pPr marL="0" indent="0">
                  <a:buNone/>
                </a:pPr>
                <a:r>
                  <a:rPr lang="en-GB" b="1" dirty="0">
                    <a:solidFill>
                      <a:srgbClr val="00B050"/>
                    </a:solidFill>
                  </a:rPr>
                  <a:t>Polynomial Regression</a:t>
                </a:r>
                <a:r>
                  <a:rPr lang="en-GB" dirty="0"/>
                  <a:t> is a model, which </a:t>
                </a:r>
                <a:r>
                  <a:rPr lang="en-GB" b="1" dirty="0"/>
                  <a:t>assumes that there is a polynomial relationship between inputs and outputs, </a:t>
                </a:r>
                <a:r>
                  <a:rPr lang="en-GB" dirty="0"/>
                  <a:t>which can be defined as a</a:t>
                </a:r>
                <a:r>
                  <a:rPr lang="en-GB" b="1" dirty="0"/>
                  <a:t> polynomial function of degree </a:t>
                </a:r>
                <a14:m>
                  <m:oMath xmlns:m="http://schemas.openxmlformats.org/officeDocument/2006/math">
                    <m:r>
                      <a:rPr lang="en-GB" b="1" i="1" dirty="0" smtClean="0">
                        <a:latin typeface="Cambria Math" panose="02040503050406030204" pitchFamily="18" charset="0"/>
                      </a:rPr>
                      <m:t>𝑲</m:t>
                    </m:r>
                  </m:oMath>
                </a14:m>
                <a:r>
                  <a:rPr lang="en-GB" b="1" dirty="0"/>
                  <a:t>.</a:t>
                </a:r>
              </a:p>
              <a:p>
                <a:pPr marL="0" indent="0">
                  <a:buNone/>
                </a:pPr>
                <a:r>
                  <a:rPr lang="en-GB" dirty="0"/>
                  <a:t>It therefore consists of several trainable parameters </a:t>
                </a:r>
                <a14:m>
                  <m:oMath xmlns:m="http://schemas.openxmlformats.org/officeDocument/2006/math">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1, </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𝐾</m:t>
                        </m:r>
                      </m:sub>
                    </m:sSub>
                    <m:r>
                      <a:rPr lang="en-GB" b="0" i="1" dirty="0" smtClean="0">
                        <a:latin typeface="Cambria Math" panose="02040503050406030204" pitchFamily="18" charset="0"/>
                      </a:rPr>
                      <m:t>,</m:t>
                    </m:r>
                    <m:r>
                      <a:rPr lang="en-GB" i="1" dirty="0">
                        <a:latin typeface="Cambria Math" panose="02040503050406030204" pitchFamily="18" charset="0"/>
                      </a:rPr>
                      <m:t>𝑏</m:t>
                    </m:r>
                    <m:r>
                      <a:rPr lang="en-GB" i="1" dirty="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r>
                      <a:rPr lang="en-GB" b="0" i="0" dirty="0" smtClean="0">
                        <a:latin typeface="Cambria Math" panose="02040503050406030204" pitchFamily="18" charset="0"/>
                      </a:rPr>
                      <m:t>=</m:t>
                    </m:r>
                    <m:d>
                      <m:dPr>
                        <m:ctrlPr>
                          <a:rPr lang="en-GB" b="0" i="1" dirty="0" smtClean="0">
                            <a:latin typeface="Cambria Math" panose="02040503050406030204" pitchFamily="18" charset="0"/>
                          </a:rPr>
                        </m:ctrlPr>
                      </m:dPr>
                      <m:e>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1</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2</m:t>
                            </m:r>
                          </m:sup>
                        </m:sSubSup>
                        <m:r>
                          <a:rPr lang="en-GB" b="0" i="1" dirty="0" smtClean="0">
                            <a:latin typeface="Cambria Math" panose="02040503050406030204" pitchFamily="18" charset="0"/>
                          </a:rPr>
                          <m:t>,…,</m:t>
                        </m:r>
                        <m:sSubSup>
                          <m:sSubSupPr>
                            <m:ctrlPr>
                              <a:rPr lang="en-GB" b="0" i="1" dirty="0" smtClean="0">
                                <a:latin typeface="Cambria Math" panose="02040503050406030204" pitchFamily="18" charset="0"/>
                              </a:rPr>
                            </m:ctrlPr>
                          </m:sSubSupPr>
                          <m:e>
                            <m:r>
                              <a:rPr lang="en-GB" i="1" dirty="0">
                                <a:latin typeface="Cambria Math" panose="02040503050406030204" pitchFamily="18" charset="0"/>
                              </a:rPr>
                              <m:t>𝑥</m:t>
                            </m:r>
                          </m:e>
                          <m:sub>
                            <m:r>
                              <a:rPr lang="en-GB" i="1" dirty="0">
                                <a:latin typeface="Cambria Math" panose="02040503050406030204" pitchFamily="18" charset="0"/>
                              </a:rPr>
                              <m:t>𝑖</m:t>
                            </m:r>
                          </m:sub>
                          <m:sup>
                            <m:r>
                              <a:rPr lang="en-GB" b="0" i="1" dirty="0" smtClean="0">
                                <a:latin typeface="Cambria Math" panose="02040503050406030204" pitchFamily="18" charset="0"/>
                              </a:rPr>
                              <m:t>𝐾</m:t>
                            </m:r>
                          </m:sup>
                        </m:sSubSup>
                      </m:e>
                    </m:d>
                  </m:oMath>
                </a14:m>
                <a:r>
                  <a:rPr lang="en-GB" dirty="0"/>
                  <a:t> to its respective output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oMath>
                </a14:m>
                <a:r>
                  <a:rPr lang="en-GB" dirty="0"/>
                  <a:t>, with the following equation: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r>
                        <a:rPr lang="en-GB" i="1" dirty="0">
                          <a:latin typeface="Cambria Math" panose="02040503050406030204" pitchFamily="18" charset="0"/>
                        </a:rPr>
                        <m:t>≈</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𝑘</m:t>
                          </m:r>
                          <m:r>
                            <a:rPr lang="en-GB" b="0" i="1" dirty="0" smtClean="0">
                              <a:latin typeface="Cambria Math" panose="02040503050406030204" pitchFamily="18" charset="0"/>
                            </a:rPr>
                            <m:t>=1</m:t>
                          </m:r>
                        </m:sub>
                        <m:sup>
                          <m:r>
                            <a:rPr lang="en-GB" b="0" i="1" dirty="0" smtClean="0">
                              <a:latin typeface="Cambria Math" panose="02040503050406030204" pitchFamily="18" charset="0"/>
                            </a:rPr>
                            <m:t>𝐾</m:t>
                          </m:r>
                        </m:sup>
                        <m:e>
                          <m:sSub>
                            <m:sSubPr>
                              <m:ctrlPr>
                                <a:rPr lang="en-GB" b="0" i="1" dirty="0" smtClean="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𝑘</m:t>
                              </m:r>
                            </m:sub>
                          </m:sSub>
                          <m:r>
                            <a:rPr lang="en-GB" i="1" dirty="0">
                              <a:latin typeface="Cambria Math" panose="02040503050406030204" pitchFamily="18" charset="0"/>
                            </a:rPr>
                            <m:t> </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e>
                              </m:d>
                            </m:e>
                            <m:sup>
                              <m:r>
                                <a:rPr lang="en-GB" b="0" i="1" dirty="0" smtClean="0">
                                  <a:latin typeface="Cambria Math" panose="02040503050406030204" pitchFamily="18" charset="0"/>
                                </a:rPr>
                                <m:t>𝑘</m:t>
                              </m:r>
                            </m:sup>
                          </m:sSup>
                        </m:e>
                      </m:nary>
                      <m:r>
                        <a:rPr lang="en-GB" i="1" dirty="0">
                          <a:latin typeface="Cambria Math" panose="02040503050406030204" pitchFamily="18" charset="0"/>
                        </a:rPr>
                        <m:t> + </m:t>
                      </m:r>
                      <m:r>
                        <a:rPr lang="en-GB" i="1" dirty="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r="-1739"/>
                </a:stretch>
              </a:blipFill>
            </p:spPr>
            <p:txBody>
              <a:bodyPr/>
              <a:lstStyle/>
              <a:p>
                <a:r>
                  <a:rPr lang="en-SG">
                    <a:noFill/>
                  </a:rPr>
                  <a:t> </a:t>
                </a:r>
              </a:p>
            </p:txBody>
          </p:sp>
        </mc:Fallback>
      </mc:AlternateContent>
    </p:spTree>
    <p:extLst>
      <p:ext uri="{BB962C8B-B14F-4D97-AF65-F5344CB8AC3E}">
        <p14:creationId xmlns:p14="http://schemas.microsoft.com/office/powerpoint/2010/main" val="424834893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C214-EC19-770C-7653-ED041921B2C8}"/>
              </a:ext>
            </a:extLst>
          </p:cNvPr>
          <p:cNvSpPr>
            <a:spLocks noGrp="1"/>
          </p:cNvSpPr>
          <p:nvPr>
            <p:ph type="title"/>
          </p:nvPr>
        </p:nvSpPr>
        <p:spPr/>
        <p:txBody>
          <a:bodyPr/>
          <a:lstStyle/>
          <a:p>
            <a:r>
              <a:rPr lang="en-GB" dirty="0"/>
              <a:t>The hyperplane concept</a:t>
            </a:r>
            <a:endParaRPr lang="en-SG" dirty="0"/>
          </a:p>
        </p:txBody>
      </p:sp>
      <p:sp>
        <p:nvSpPr>
          <p:cNvPr id="4" name="Content Placeholder 3">
            <a:extLst>
              <a:ext uri="{FF2B5EF4-FFF2-40B4-BE49-F238E27FC236}">
                <a16:creationId xmlns:a16="http://schemas.microsoft.com/office/drawing/2014/main" id="{657F3A6F-958B-7334-0196-4CE158CF83B0}"/>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Hyperplanes</a:t>
            </a:r>
            <a:r>
              <a:rPr lang="en-GB" b="1" dirty="0"/>
              <a:t> in Linear Algebra):</a:t>
            </a:r>
          </a:p>
          <a:p>
            <a:pPr marL="0" indent="0">
              <a:buNone/>
            </a:pPr>
            <a:r>
              <a:rPr lang="en-GB" dirty="0"/>
              <a:t>A </a:t>
            </a:r>
            <a:r>
              <a:rPr lang="en-GB" b="1" dirty="0">
                <a:solidFill>
                  <a:srgbClr val="00B050"/>
                </a:solidFill>
              </a:rPr>
              <a:t>hyperplane</a:t>
            </a:r>
            <a:r>
              <a:rPr lang="en-GB" dirty="0"/>
              <a:t> is a subspace of one dimension less than the ambient space.</a:t>
            </a:r>
          </a:p>
          <a:p>
            <a:pPr marL="0" indent="0">
              <a:buNone/>
            </a:pPr>
            <a:endParaRPr lang="en-GB" dirty="0"/>
          </a:p>
          <a:p>
            <a:pPr marL="0" indent="0">
              <a:buNone/>
            </a:pPr>
            <a:r>
              <a:rPr lang="en-GB" dirty="0"/>
              <a:t>In the case of linear regression with one input feature and one output feature, the ambient space is of dimension 2 (that is 1+1). </a:t>
            </a:r>
          </a:p>
          <a:p>
            <a:pPr marL="0" indent="0">
              <a:buNone/>
            </a:pPr>
            <a:endParaRPr lang="en-SG" b="1"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84BCCB-A835-F94C-CAC7-2175BFC0AEB5}"/>
                  </a:ext>
                </a:extLst>
              </p:cNvPr>
              <p:cNvSpPr>
                <a:spLocks noGrp="1"/>
              </p:cNvSpPr>
              <p:nvPr>
                <p:ph sz="half" idx="2"/>
              </p:nvPr>
            </p:nvSpPr>
            <p:spPr>
              <a:xfrm>
                <a:off x="6172200" y="1825625"/>
                <a:ext cx="5181600" cy="5032374"/>
              </a:xfrm>
            </p:spPr>
            <p:txBody>
              <a:bodyPr>
                <a:normAutofit/>
              </a:bodyPr>
              <a:lstStyle/>
              <a:p>
                <a:pPr marL="0" indent="0">
                  <a:buNone/>
                </a:pPr>
                <a:r>
                  <a:rPr lang="en-GB" dirty="0"/>
                  <a:t>The Linear Regression model equation, is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 </m:t>
                      </m:r>
                      <m:r>
                        <a:rPr lang="en-GB" b="0" i="1" smtClean="0">
                          <a:latin typeface="Cambria Math" panose="02040503050406030204" pitchFamily="18" charset="0"/>
                        </a:rPr>
                        <m:t>𝑎𝑥</m:t>
                      </m:r>
                      <m:r>
                        <a:rPr lang="en-GB" b="0" i="1" smtClean="0">
                          <a:latin typeface="Cambria Math" panose="02040503050406030204" pitchFamily="18" charset="0"/>
                        </a:rPr>
                        <m:t>+</m:t>
                      </m:r>
                      <m:r>
                        <a:rPr lang="en-GB" b="0" i="1" smtClean="0">
                          <a:latin typeface="Cambria Math" panose="02040503050406030204" pitchFamily="18" charset="0"/>
                        </a:rPr>
                        <m:t>𝑏</m:t>
                      </m:r>
                    </m:oMath>
                  </m:oMathPara>
                </a14:m>
                <a:endParaRPr lang="en-GB" dirty="0"/>
              </a:p>
              <a:p>
                <a:pPr marL="0" indent="0">
                  <a:buNone/>
                </a:pPr>
                <a:endParaRPr lang="en-GB" dirty="0"/>
              </a:p>
              <a:p>
                <a:pPr marL="0" indent="0">
                  <a:buNone/>
                </a:pPr>
                <a:r>
                  <a:rPr lang="en-GB" dirty="0"/>
                  <a:t>This is the equation of a line, which is a 1D subspace, therefore an hyperplane of the 2D ambient space.</a:t>
                </a:r>
              </a:p>
              <a:p>
                <a:pPr marL="0" indent="0">
                  <a:buNone/>
                </a:pPr>
                <a:r>
                  <a:rPr lang="en-GB" dirty="0"/>
                  <a:t>The same happens with the polynomial regression, but at a higher degree.</a:t>
                </a:r>
              </a:p>
            </p:txBody>
          </p:sp>
        </mc:Choice>
        <mc:Fallback xmlns="">
          <p:sp>
            <p:nvSpPr>
              <p:cNvPr id="5" name="Content Placeholder 4">
                <a:extLst>
                  <a:ext uri="{FF2B5EF4-FFF2-40B4-BE49-F238E27FC236}">
                    <a16:creationId xmlns:a16="http://schemas.microsoft.com/office/drawing/2014/main" id="{6D84BCCB-A835-F94C-CAC7-2175BFC0AEB5}"/>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2"/>
                <a:stretch>
                  <a:fillRect l="-2471" t="-1937" r="-824"/>
                </a:stretch>
              </a:blipFill>
            </p:spPr>
            <p:txBody>
              <a:bodyPr/>
              <a:lstStyle/>
              <a:p>
                <a:r>
                  <a:rPr lang="en-SG">
                    <a:noFill/>
                  </a:rPr>
                  <a:t> </a:t>
                </a:r>
              </a:p>
            </p:txBody>
          </p:sp>
        </mc:Fallback>
      </mc:AlternateContent>
    </p:spTree>
    <p:extLst>
      <p:ext uri="{BB962C8B-B14F-4D97-AF65-F5344CB8AC3E}">
        <p14:creationId xmlns:p14="http://schemas.microsoft.com/office/powerpoint/2010/main" val="43467706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will follow the same steps as before with linear regression, starting with a mock dataset.</a:t>
                </a:r>
              </a:p>
              <a:p>
                <a:r>
                  <a:rPr lang="en-GB" dirty="0"/>
                  <a:t>This will be different compared than what has been implemented in notebooks 1 and 2, as we will generate prices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as a polynomial function of the surfaces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a:t>
                </a:r>
              </a:p>
              <a:p>
                <a:r>
                  <a:rPr lang="en-GB" dirty="0"/>
                  <a:t>We will assume that the function </a:t>
                </a:r>
                <a14:m>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m:t>
                    </m:r>
                    <m:r>
                      <a:rPr lang="en-GB" b="0"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giving the price of an apartment with surface </a:t>
                </a:r>
                <a14:m>
                  <m:oMath xmlns:m="http://schemas.openxmlformats.org/officeDocument/2006/math">
                    <m:r>
                      <a:rPr lang="en-GB" i="1" dirty="0" smtClean="0">
                        <a:latin typeface="Cambria Math" panose="02040503050406030204" pitchFamily="18" charset="0"/>
                      </a:rPr>
                      <m:t>𝑥</m:t>
                    </m:r>
                  </m:oMath>
                </a14:m>
                <a:r>
                  <a:rPr lang="en-GB" dirty="0"/>
                  <a:t>, is defined as a polynomial function with degree 3.</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100000 + 14373</m:t>
                      </m:r>
                      <m:r>
                        <a:rPr lang="en-GB" i="1" dirty="0" smtClean="0">
                          <a:latin typeface="Cambria Math" panose="02040503050406030204" pitchFamily="18" charset="0"/>
                        </a:rPr>
                        <m:t>𝑥</m:t>
                      </m:r>
                      <m:r>
                        <a:rPr lang="en-GB" i="1" dirty="0" smtClean="0">
                          <a:latin typeface="Cambria Math" panose="02040503050406030204" pitchFamily="18" charset="0"/>
                        </a:rPr>
                        <m:t> + 3</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𝑥</m:t>
                          </m:r>
                        </m:e>
                        <m:sup>
                          <m:r>
                            <a:rPr lang="en-GB" i="1" dirty="0" smtClean="0">
                              <a:latin typeface="Cambria Math" panose="02040503050406030204" pitchFamily="18" charset="0"/>
                            </a:rPr>
                            <m:t>3</m:t>
                          </m:r>
                        </m:sup>
                      </m:sSup>
                    </m:oMath>
                  </m:oMathPara>
                </a14:m>
                <a:endParaRPr lang="en-GB" dirty="0"/>
              </a:p>
              <a:p>
                <a:r>
                  <a:rPr lang="en-GB" dirty="0"/>
                  <a:t>In addition, we will add a random noise to the final pricing, with a +/- 10% drift as before.</a:t>
                </a:r>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6546386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will follow the same steps as before with linear regression, starting with a mock dataset.</a:t>
                </a:r>
              </a:p>
              <a:p>
                <a:r>
                  <a:rPr lang="en-GB" dirty="0"/>
                  <a:t>This will be different compared than what has been implemented in notebooks 1 and 2, as we will generate prices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as a polynomial function of the surfaces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a:t>
                </a:r>
              </a:p>
              <a:p>
                <a:r>
                  <a:rPr lang="en-GB" dirty="0"/>
                  <a:t>We will assume that the function </a:t>
                </a:r>
                <a14:m>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m:t>
                    </m:r>
                    <m:r>
                      <a:rPr lang="en-GB" b="0"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giving the price of an apartment with surface </a:t>
                </a:r>
                <a14:m>
                  <m:oMath xmlns:m="http://schemas.openxmlformats.org/officeDocument/2006/math">
                    <m:r>
                      <a:rPr lang="en-GB" i="1" dirty="0" smtClean="0">
                        <a:latin typeface="Cambria Math" panose="02040503050406030204" pitchFamily="18" charset="0"/>
                      </a:rPr>
                      <m:t>𝑥</m:t>
                    </m:r>
                  </m:oMath>
                </a14:m>
                <a:r>
                  <a:rPr lang="en-GB" dirty="0"/>
                  <a:t>, is defined as a polynomial function with degree 3.</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100000 + 14373</m:t>
                      </m:r>
                      <m:r>
                        <a:rPr lang="en-GB" i="1" dirty="0" smtClean="0">
                          <a:latin typeface="Cambria Math" panose="02040503050406030204" pitchFamily="18" charset="0"/>
                        </a:rPr>
                        <m:t>𝑥</m:t>
                      </m:r>
                      <m:r>
                        <a:rPr lang="en-GB" i="1" dirty="0" smtClean="0">
                          <a:latin typeface="Cambria Math" panose="02040503050406030204" pitchFamily="18" charset="0"/>
                        </a:rPr>
                        <m:t> + 3</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𝑥</m:t>
                          </m:r>
                        </m:e>
                        <m:sup>
                          <m:r>
                            <a:rPr lang="en-GB" i="1" dirty="0" smtClean="0">
                              <a:latin typeface="Cambria Math" panose="02040503050406030204" pitchFamily="18" charset="0"/>
                            </a:rPr>
                            <m:t>3</m:t>
                          </m:r>
                        </m:sup>
                      </m:sSup>
                    </m:oMath>
                  </m:oMathPara>
                </a14:m>
                <a:endParaRPr lang="en-GB" dirty="0"/>
              </a:p>
              <a:p>
                <a:r>
                  <a:rPr lang="en-GB" dirty="0"/>
                  <a:t>In addition, we will add a random noise to the final pricing, with a +/- 10% drift as before.</a:t>
                </a:r>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a:stretch>
              </a:blipFill>
            </p:spPr>
            <p:txBody>
              <a:bodyPr/>
              <a:lstStyle/>
              <a:p>
                <a:r>
                  <a:rPr lang="en-SG">
                    <a:noFill/>
                  </a:rPr>
                  <a:t> </a:t>
                </a:r>
              </a:p>
            </p:txBody>
          </p:sp>
        </mc:Fallback>
      </mc:AlternateContent>
    </p:spTree>
    <p:extLst>
      <p:ext uri="{BB962C8B-B14F-4D97-AF65-F5344CB8AC3E}">
        <p14:creationId xmlns:p14="http://schemas.microsoft.com/office/powerpoint/2010/main" val="2041890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lstStyle/>
          <a:p>
            <a:r>
              <a:rPr lang="en-GB" b="1" dirty="0"/>
              <a:t>Week 8: </a:t>
            </a:r>
            <a:r>
              <a:rPr lang="en-GB" dirty="0"/>
              <a:t>The embedding problem, more advanced concepts on RNNs, introduction to Natural Language Processing (NLP) and Word Embeddings for NLP, brief state-of-the-art on NLP, attention and transformers architectures.</a:t>
            </a:r>
            <a:br>
              <a:rPr lang="en-GB" dirty="0"/>
            </a:br>
            <a:r>
              <a:rPr lang="en-GB" dirty="0"/>
              <a:t>Preparing transition to the 50.040 Natural Language Processing course.</a:t>
            </a:r>
          </a:p>
          <a:p>
            <a:endParaRPr lang="en-GB" dirty="0"/>
          </a:p>
          <a:p>
            <a:r>
              <a:rPr lang="en-GB" b="1" dirty="0"/>
              <a:t>Week 9: </a:t>
            </a:r>
            <a:r>
              <a:rPr lang="en-GB" dirty="0"/>
              <a:t>Quick introduction to Graph Theory and typical graph datasets and problems, basics of Graph Convolutional Networks, brief state-of-the-art of advanced Graph Convolutional Networks.</a:t>
            </a:r>
            <a:endParaRPr lang="en-SG" dirty="0"/>
          </a:p>
        </p:txBody>
      </p:sp>
    </p:spTree>
    <p:extLst>
      <p:ext uri="{BB962C8B-B14F-4D97-AF65-F5344CB8AC3E}">
        <p14:creationId xmlns:p14="http://schemas.microsoft.com/office/powerpoint/2010/main" val="9191730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p:pic>
        <p:nvPicPr>
          <p:cNvPr id="7" name="Picture 6">
            <a:extLst>
              <a:ext uri="{FF2B5EF4-FFF2-40B4-BE49-F238E27FC236}">
                <a16:creationId xmlns:a16="http://schemas.microsoft.com/office/drawing/2014/main" id="{9D8F3979-92F8-EF08-A03B-A0DC72460CFA}"/>
              </a:ext>
            </a:extLst>
          </p:cNvPr>
          <p:cNvPicPr>
            <a:picLocks noChangeAspect="1"/>
          </p:cNvPicPr>
          <p:nvPr/>
        </p:nvPicPr>
        <p:blipFill>
          <a:blip r:embed="rId2"/>
          <a:stretch>
            <a:fillRect/>
          </a:stretch>
        </p:blipFill>
        <p:spPr>
          <a:xfrm>
            <a:off x="62520" y="2117797"/>
            <a:ext cx="11943050" cy="4181403"/>
          </a:xfrm>
          <a:prstGeom prst="rect">
            <a:avLst/>
          </a:prstGeom>
        </p:spPr>
      </p:pic>
    </p:spTree>
    <p:extLst>
      <p:ext uri="{BB962C8B-B14F-4D97-AF65-F5344CB8AC3E}">
        <p14:creationId xmlns:p14="http://schemas.microsoft.com/office/powerpoint/2010/main" val="23205144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1C8E50-9C15-616D-6D99-862CCF279DF4}"/>
              </a:ext>
            </a:extLst>
          </p:cNvPr>
          <p:cNvPicPr>
            <a:picLocks noChangeAspect="1"/>
          </p:cNvPicPr>
          <p:nvPr/>
        </p:nvPicPr>
        <p:blipFill>
          <a:blip r:embed="rId2"/>
          <a:stretch>
            <a:fillRect/>
          </a:stretch>
        </p:blipFill>
        <p:spPr>
          <a:xfrm>
            <a:off x="1237572" y="256732"/>
            <a:ext cx="9716856" cy="6344535"/>
          </a:xfrm>
          <a:prstGeom prst="rect">
            <a:avLst/>
          </a:prstGeom>
        </p:spPr>
      </p:pic>
      <p:sp>
        <p:nvSpPr>
          <p:cNvPr id="8" name="TextBox 7">
            <a:extLst>
              <a:ext uri="{FF2B5EF4-FFF2-40B4-BE49-F238E27FC236}">
                <a16:creationId xmlns:a16="http://schemas.microsoft.com/office/drawing/2014/main" id="{5BEF22B4-109D-679B-56C6-BF8C9EA81DAD}"/>
              </a:ext>
            </a:extLst>
          </p:cNvPr>
          <p:cNvSpPr txBox="1"/>
          <p:nvPr/>
        </p:nvSpPr>
        <p:spPr>
          <a:xfrm>
            <a:off x="2868247" y="1498545"/>
            <a:ext cx="3313724" cy="1477328"/>
          </a:xfrm>
          <a:prstGeom prst="rect">
            <a:avLst/>
          </a:prstGeom>
          <a:noFill/>
        </p:spPr>
        <p:txBody>
          <a:bodyPr wrap="square" rtlCol="0">
            <a:spAutoFit/>
          </a:bodyPr>
          <a:lstStyle/>
          <a:p>
            <a:pPr algn="ctr"/>
            <a:r>
              <a:rPr lang="en-GB" b="1" dirty="0">
                <a:solidFill>
                  <a:schemeClr val="accent2"/>
                </a:solidFill>
              </a:rPr>
              <a:t>Data no longer shows linearity, which is expected. </a:t>
            </a:r>
          </a:p>
          <a:p>
            <a:pPr algn="ctr"/>
            <a:r>
              <a:rPr lang="en-GB" b="1" dirty="0">
                <a:solidFill>
                  <a:schemeClr val="accent2"/>
                </a:solidFill>
              </a:rPr>
              <a:t>Using a Linear Regressor would be a mistake, as it would not properly fit the data.</a:t>
            </a:r>
            <a:endParaRPr lang="en-SG" b="1" dirty="0">
              <a:solidFill>
                <a:schemeClr val="accent2"/>
              </a:solidFill>
            </a:endParaRPr>
          </a:p>
        </p:txBody>
      </p:sp>
    </p:spTree>
    <p:extLst>
      <p:ext uri="{BB962C8B-B14F-4D97-AF65-F5344CB8AC3E}">
        <p14:creationId xmlns:p14="http://schemas.microsoft.com/office/powerpoint/2010/main" val="381965526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Polynomial Regression with </a:t>
            </a:r>
            <a:r>
              <a:rPr lang="en-GB" dirty="0" err="1"/>
              <a:t>sklearn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200" y="1825624"/>
                <a:ext cx="5181600" cy="5032375"/>
              </a:xfrm>
            </p:spPr>
            <p:txBody>
              <a:bodyPr>
                <a:normAutofit/>
              </a:bodyPr>
              <a:lstStyle/>
              <a:p>
                <a:pPr marL="0" indent="0">
                  <a:buNone/>
                </a:pPr>
                <a:r>
                  <a:rPr lang="en-GB" dirty="0"/>
                  <a:t>Sklearn treats polynomial regression as a </a:t>
                </a:r>
                <a:r>
                  <a:rPr lang="en-GB" b="1" dirty="0"/>
                  <a:t>multi-parameter linear regression</a:t>
                </a:r>
                <a:r>
                  <a:rPr lang="en-GB" dirty="0"/>
                  <a:t>, with </a:t>
                </a:r>
                <a:r>
                  <a:rPr lang="en-GB" b="1" dirty="0"/>
                  <a:t>polynomial</a:t>
                </a:r>
                <a:r>
                  <a:rPr lang="en-GB" dirty="0"/>
                  <a:t> </a:t>
                </a:r>
                <a:r>
                  <a:rPr lang="en-GB" b="1" dirty="0"/>
                  <a:t>features</a:t>
                </a:r>
                <a:r>
                  <a:rPr lang="en-GB" dirty="0"/>
                  <a:t>.</a:t>
                </a:r>
              </a:p>
              <a:p>
                <a:pPr marL="0" indent="0">
                  <a:buNone/>
                </a:pPr>
                <a:r>
                  <a:rPr lang="en-GB" b="1" dirty="0"/>
                  <a:t>Polynomial features: </a:t>
                </a:r>
                <a:r>
                  <a:rPr lang="en-GB" dirty="0"/>
                  <a:t>reworking the inputs so that </a:t>
                </a:r>
              </a:p>
              <a:p>
                <a:pPr marL="0" indent="0">
                  <a:buNone/>
                </a:pPr>
                <a:r>
                  <a:rPr lang="en-GB" dirty="0"/>
                  <a:t> </a:t>
                </a:r>
              </a:p>
              <a:p>
                <a:pPr marL="0" indent="0">
                  <a:buNone/>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r>
                        <a:rPr lang="en-GB" b="0" i="1" smtClean="0">
                          <a:latin typeface="Cambria Math" panose="02040503050406030204" pitchFamily="18" charset="0"/>
                        </a:rPr>
                        <m:t>=</m:t>
                      </m:r>
                      <m:d>
                        <m:dPr>
                          <m:ctrlPr>
                            <a:rPr lang="en-GB" i="1" smtClean="0">
                              <a:latin typeface="Cambria Math" panose="02040503050406030204" pitchFamily="18" charset="0"/>
                            </a:rPr>
                          </m:ctrlPr>
                        </m:dPr>
                        <m:e>
                          <m:m>
                            <m:mPr>
                              <m:mcs>
                                <m:mc>
                                  <m:mcPr>
                                    <m:count m:val="3"/>
                                    <m:mcJc m:val="center"/>
                                  </m:mcPr>
                                </m:mc>
                              </m:mcs>
                              <m:ctrlPr>
                                <a:rPr lang="en-GB"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e>
                              <m:e>
                                <m:r>
                                  <a:rPr lang="en-GB" i="1" smtClean="0">
                                    <a:latin typeface="Cambria Math" panose="02040503050406030204" pitchFamily="18" charset="0"/>
                                  </a:rPr>
                                  <m:t>⋯</m:t>
                                </m:r>
                              </m:e>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e>
                                    </m:d>
                                  </m:e>
                                  <m:sup>
                                    <m:r>
                                      <a:rPr lang="en-GB" b="0" i="1" smtClean="0">
                                        <a:latin typeface="Cambria Math" panose="02040503050406030204" pitchFamily="18" charset="0"/>
                                      </a:rPr>
                                      <m:t>𝐾</m:t>
                                    </m:r>
                                  </m:sup>
                                </m:sSup>
                              </m:e>
                            </m:mr>
                            <m:mr>
                              <m:e>
                                <m:r>
                                  <a:rPr lang="en-GB" i="1" smtClean="0">
                                    <a:latin typeface="Cambria Math" panose="02040503050406030204" pitchFamily="18" charset="0"/>
                                  </a:rPr>
                                  <m:t>⋮</m:t>
                                </m:r>
                              </m:e>
                              <m:e>
                                <m:r>
                                  <a:rPr lang="en-GB" i="1" smtClean="0">
                                    <a:latin typeface="Cambria Math" panose="02040503050406030204" pitchFamily="18" charset="0"/>
                                  </a:rPr>
                                  <m:t>⋱</m:t>
                                </m:r>
                              </m:e>
                              <m:e>
                                <m:r>
                                  <a:rPr lang="en-GB"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𝑁</m:t>
                                    </m:r>
                                  </m:sub>
                                </m:sSub>
                              </m:e>
                              <m:e>
                                <m:r>
                                  <a:rPr lang="en-GB" i="1" smtClean="0">
                                    <a:latin typeface="Cambria Math" panose="02040503050406030204" pitchFamily="18" charset="0"/>
                                  </a:rPr>
                                  <m:t>⋯</m:t>
                                </m:r>
                              </m:e>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𝑁</m:t>
                                            </m:r>
                                          </m:sub>
                                        </m:sSub>
                                      </m:e>
                                    </m:d>
                                  </m:e>
                                  <m:sup>
                                    <m:r>
                                      <a:rPr lang="en-GB" b="0" i="1" smtClean="0">
                                        <a:latin typeface="Cambria Math" panose="02040503050406030204" pitchFamily="18" charset="0"/>
                                      </a:rPr>
                                      <m:t>𝐾</m:t>
                                    </m:r>
                                  </m:sup>
                                </m:sSup>
                              </m:e>
                            </m:mr>
                          </m:m>
                        </m:e>
                      </m:d>
                    </m:oMath>
                  </m:oMathPara>
                </a14:m>
                <a:endParaRPr lang="en-GB" dirty="0"/>
              </a:p>
              <a:p>
                <a:pPr marL="0" indent="0">
                  <a:buNone/>
                </a:pPr>
                <a:r>
                  <a:rPr lang="en-GB" dirty="0"/>
                  <a:t>And </a:t>
                </a:r>
                <a14:m>
                  <m:oMath xmlns:m="http://schemas.openxmlformats.org/officeDocument/2006/math">
                    <m:sSub>
                      <m:sSubPr>
                        <m:ctrlPr>
                          <a:rPr lang="en-GB" b="0"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𝑗</m:t>
                        </m:r>
                      </m:sup>
                    </m:sSup>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B076CC01-0790-0059-F4DD-F1BB66573A80}"/>
              </a:ext>
            </a:extLst>
          </p:cNvPr>
          <p:cNvPicPr>
            <a:picLocks noChangeAspect="1"/>
          </p:cNvPicPr>
          <p:nvPr/>
        </p:nvPicPr>
        <p:blipFill>
          <a:blip r:embed="rId3"/>
          <a:stretch>
            <a:fillRect/>
          </a:stretch>
        </p:blipFill>
        <p:spPr>
          <a:xfrm>
            <a:off x="6172202" y="1690688"/>
            <a:ext cx="5772956" cy="3943900"/>
          </a:xfrm>
          <a:prstGeom prst="rect">
            <a:avLst/>
          </a:prstGeom>
        </p:spPr>
      </p:pic>
    </p:spTree>
    <p:extLst>
      <p:ext uri="{BB962C8B-B14F-4D97-AF65-F5344CB8AC3E}">
        <p14:creationId xmlns:p14="http://schemas.microsoft.com/office/powerpoint/2010/main" val="8684973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Polynomial Regression with </a:t>
            </a:r>
            <a:r>
              <a:rPr lang="en-GB" dirty="0" err="1"/>
              <a:t>sklearn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p:txBody>
              <a:bodyPr>
                <a:normAutofit/>
              </a:bodyPr>
              <a:lstStyle/>
              <a:p>
                <a:pPr marL="0" indent="0">
                  <a:buNone/>
                </a:pPr>
                <a:r>
                  <a:rPr lang="en-GB" dirty="0"/>
                  <a:t>We then proceed normally, assuming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oMath>
                </a14:m>
                <a:r>
                  <a:rPr lang="en-GB" dirty="0"/>
                  <a:t> are our new inputs. </a:t>
                </a:r>
              </a:p>
              <a:p>
                <a:pPr marL="0" indent="0">
                  <a:buNone/>
                </a:pPr>
                <a:r>
                  <a:rPr lang="en-GB" dirty="0" err="1"/>
                  <a:t>Sklearn</a:t>
                </a:r>
                <a:r>
                  <a:rPr lang="en-GB" dirty="0"/>
                  <a:t> then automatically adjusts and produces the right number of parameters for the model.</a:t>
                </a:r>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blipFill>
                <a:blip r:embed="rId2"/>
                <a:stretch>
                  <a:fillRect l="-1217" t="-2101"/>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6045A47-02C3-1472-2D5C-55D27CCBDE59}"/>
              </a:ext>
            </a:extLst>
          </p:cNvPr>
          <p:cNvPicPr>
            <a:picLocks noChangeAspect="1"/>
          </p:cNvPicPr>
          <p:nvPr/>
        </p:nvPicPr>
        <p:blipFill>
          <a:blip r:embed="rId3"/>
          <a:stretch>
            <a:fillRect/>
          </a:stretch>
        </p:blipFill>
        <p:spPr>
          <a:xfrm>
            <a:off x="1808605" y="3548709"/>
            <a:ext cx="8574790" cy="2151064"/>
          </a:xfrm>
          <a:prstGeom prst="rect">
            <a:avLst/>
          </a:prstGeom>
        </p:spPr>
      </p:pic>
    </p:spTree>
    <p:extLst>
      <p:ext uri="{BB962C8B-B14F-4D97-AF65-F5344CB8AC3E}">
        <p14:creationId xmlns:p14="http://schemas.microsoft.com/office/powerpoint/2010/main" val="29928342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06860F-5C5E-B066-F861-3336FDF1D32E}"/>
              </a:ext>
            </a:extLst>
          </p:cNvPr>
          <p:cNvPicPr>
            <a:picLocks noChangeAspect="1"/>
          </p:cNvPicPr>
          <p:nvPr/>
        </p:nvPicPr>
        <p:blipFill>
          <a:blip r:embed="rId2"/>
          <a:stretch>
            <a:fillRect/>
          </a:stretch>
        </p:blipFill>
        <p:spPr>
          <a:xfrm>
            <a:off x="1370940" y="261495"/>
            <a:ext cx="9450119" cy="6335009"/>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802933" y="2011728"/>
            <a:ext cx="2571500" cy="646331"/>
          </a:xfrm>
          <a:prstGeom prst="rect">
            <a:avLst/>
          </a:prstGeom>
          <a:noFill/>
        </p:spPr>
        <p:txBody>
          <a:bodyPr wrap="square" rtlCol="0">
            <a:spAutoFit/>
          </a:bodyPr>
          <a:lstStyle/>
          <a:p>
            <a:pPr algn="ctr"/>
            <a:r>
              <a:rPr lang="en-GB" b="1" dirty="0">
                <a:solidFill>
                  <a:schemeClr val="accent2"/>
                </a:solidFill>
              </a:rPr>
              <a:t>A much better fit, with a lower MSE loss</a:t>
            </a:r>
            <a:endParaRPr lang="en-SG" b="1" dirty="0">
              <a:solidFill>
                <a:schemeClr val="accent2"/>
              </a:solidFill>
            </a:endParaRPr>
          </a:p>
        </p:txBody>
      </p:sp>
    </p:spTree>
    <p:extLst>
      <p:ext uri="{BB962C8B-B14F-4D97-AF65-F5344CB8AC3E}">
        <p14:creationId xmlns:p14="http://schemas.microsoft.com/office/powerpoint/2010/main" val="26364945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0259C-D329-267D-0AE0-50B322E4780E}"/>
              </a:ext>
            </a:extLst>
          </p:cNvPr>
          <p:cNvPicPr>
            <a:picLocks noChangeAspect="1"/>
          </p:cNvPicPr>
          <p:nvPr/>
        </p:nvPicPr>
        <p:blipFill>
          <a:blip r:embed="rId2"/>
          <a:stretch>
            <a:fillRect/>
          </a:stretch>
        </p:blipFill>
        <p:spPr>
          <a:xfrm>
            <a:off x="1347125" y="256732"/>
            <a:ext cx="9497750" cy="6344535"/>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802933" y="2011728"/>
            <a:ext cx="2571500" cy="1754326"/>
          </a:xfrm>
          <a:prstGeom prst="rect">
            <a:avLst/>
          </a:prstGeom>
          <a:noFill/>
        </p:spPr>
        <p:txBody>
          <a:bodyPr wrap="square" rtlCol="0">
            <a:spAutoFit/>
          </a:bodyPr>
          <a:lstStyle/>
          <a:p>
            <a:pPr algn="ctr"/>
            <a:r>
              <a:rPr lang="en-GB" b="1" dirty="0">
                <a:solidFill>
                  <a:schemeClr val="accent2"/>
                </a:solidFill>
              </a:rPr>
              <a:t>Be careful however on the degree you use for the polynomial regression.</a:t>
            </a:r>
          </a:p>
          <a:p>
            <a:pPr algn="ctr"/>
            <a:r>
              <a:rPr lang="en-GB" b="1" dirty="0">
                <a:solidFill>
                  <a:schemeClr val="accent2"/>
                </a:solidFill>
              </a:rPr>
              <a:t>Higher degree is not always better!</a:t>
            </a:r>
            <a:endParaRPr lang="en-SG" b="1" dirty="0">
              <a:solidFill>
                <a:schemeClr val="accent2"/>
              </a:solidFill>
            </a:endParaRPr>
          </a:p>
        </p:txBody>
      </p:sp>
    </p:spTree>
    <p:extLst>
      <p:ext uri="{BB962C8B-B14F-4D97-AF65-F5344CB8AC3E}">
        <p14:creationId xmlns:p14="http://schemas.microsoft.com/office/powerpoint/2010/main" val="418709296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0259C-D329-267D-0AE0-50B322E4780E}"/>
              </a:ext>
            </a:extLst>
          </p:cNvPr>
          <p:cNvPicPr>
            <a:picLocks noChangeAspect="1"/>
          </p:cNvPicPr>
          <p:nvPr/>
        </p:nvPicPr>
        <p:blipFill>
          <a:blip r:embed="rId2"/>
          <a:stretch>
            <a:fillRect/>
          </a:stretch>
        </p:blipFill>
        <p:spPr>
          <a:xfrm>
            <a:off x="1347125" y="256732"/>
            <a:ext cx="9497750" cy="6344535"/>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802933" y="2011728"/>
            <a:ext cx="2571500" cy="1754326"/>
          </a:xfrm>
          <a:prstGeom prst="rect">
            <a:avLst/>
          </a:prstGeom>
          <a:noFill/>
        </p:spPr>
        <p:txBody>
          <a:bodyPr wrap="square" rtlCol="0">
            <a:spAutoFit/>
          </a:bodyPr>
          <a:lstStyle/>
          <a:p>
            <a:pPr algn="ctr"/>
            <a:r>
              <a:rPr lang="en-GB" b="1" dirty="0">
                <a:solidFill>
                  <a:schemeClr val="accent2"/>
                </a:solidFill>
              </a:rPr>
              <a:t>Be careful however on the degree you use for the polynomial regression.</a:t>
            </a:r>
          </a:p>
          <a:p>
            <a:pPr algn="ctr"/>
            <a:r>
              <a:rPr lang="en-GB" b="1" dirty="0">
                <a:solidFill>
                  <a:schemeClr val="accent2"/>
                </a:solidFill>
              </a:rPr>
              <a:t>Higher degree is not always better!</a:t>
            </a:r>
            <a:endParaRPr lang="en-SG" b="1" dirty="0">
              <a:solidFill>
                <a:schemeClr val="accent2"/>
              </a:solidFill>
            </a:endParaRPr>
          </a:p>
        </p:txBody>
      </p:sp>
      <p:sp>
        <p:nvSpPr>
          <p:cNvPr id="2" name="Oval 1">
            <a:extLst>
              <a:ext uri="{FF2B5EF4-FFF2-40B4-BE49-F238E27FC236}">
                <a16:creationId xmlns:a16="http://schemas.microsoft.com/office/drawing/2014/main" id="{1FA89227-6DD7-2589-53DF-6F720291E150}"/>
              </a:ext>
            </a:extLst>
          </p:cNvPr>
          <p:cNvSpPr/>
          <p:nvPr/>
        </p:nvSpPr>
        <p:spPr>
          <a:xfrm>
            <a:off x="10175631" y="1375508"/>
            <a:ext cx="531446" cy="422030"/>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4B4E71BC-3287-380C-4F01-48894A35A32B}"/>
              </a:ext>
            </a:extLst>
          </p:cNvPr>
          <p:cNvSpPr txBox="1"/>
          <p:nvPr/>
        </p:nvSpPr>
        <p:spPr>
          <a:xfrm>
            <a:off x="8135577" y="4102343"/>
            <a:ext cx="2571500" cy="1200329"/>
          </a:xfrm>
          <a:prstGeom prst="rect">
            <a:avLst/>
          </a:prstGeom>
          <a:noFill/>
        </p:spPr>
        <p:txBody>
          <a:bodyPr wrap="square" rtlCol="0">
            <a:spAutoFit/>
          </a:bodyPr>
          <a:lstStyle/>
          <a:p>
            <a:pPr algn="ctr"/>
            <a:r>
              <a:rPr lang="en-GB" b="1" dirty="0">
                <a:solidFill>
                  <a:schemeClr val="accent2"/>
                </a:solidFill>
              </a:rPr>
              <a:t>Red model (high degree) will struggle to predict price of a 150sqm apartment!</a:t>
            </a:r>
            <a:endParaRPr lang="en-SG" b="1" dirty="0">
              <a:solidFill>
                <a:schemeClr val="accent2"/>
              </a:solidFill>
            </a:endParaRPr>
          </a:p>
        </p:txBody>
      </p:sp>
    </p:spTree>
    <p:extLst>
      <p:ext uri="{BB962C8B-B14F-4D97-AF65-F5344CB8AC3E}">
        <p14:creationId xmlns:p14="http://schemas.microsoft.com/office/powerpoint/2010/main" val="9905170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lstStyle/>
              <a:p>
                <a:r>
                  <a:rPr lang="en-GB" dirty="0"/>
                  <a:t>Red curve shows what happens when using a degree </a:t>
                </a:r>
                <a14:m>
                  <m:oMath xmlns:m="http://schemas.openxmlformats.org/officeDocument/2006/math">
                    <m:r>
                      <a:rPr lang="en-GB" i="1" dirty="0" smtClean="0">
                        <a:latin typeface="Cambria Math" panose="02040503050406030204" pitchFamily="18" charset="0"/>
                      </a:rPr>
                      <m:t>𝐾</m:t>
                    </m:r>
                  </m:oMath>
                </a14:m>
                <a:r>
                  <a:rPr lang="en-GB" dirty="0"/>
                  <a:t> that is too high compared to the relationship connecting inputs and outputs (it was 3).</a:t>
                </a:r>
              </a:p>
              <a:p>
                <a:endParaRPr lang="en-GB" dirty="0"/>
              </a:p>
              <a:p>
                <a:r>
                  <a:rPr lang="en-GB" dirty="0"/>
                  <a:t>This phenomenon is called </a:t>
                </a:r>
                <a:r>
                  <a:rPr lang="en-GB" b="1" dirty="0"/>
                  <a:t>overfitting</a:t>
                </a:r>
                <a:r>
                  <a:rPr lang="en-GB" dirty="0"/>
                  <a:t>.</a:t>
                </a:r>
                <a:endParaRPr lang="en-SG" dirty="0"/>
              </a:p>
            </p:txBody>
          </p:sp>
        </mc:Choice>
        <mc:Fallback xmlns="">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blipFill>
                <a:blip r:embed="rId2"/>
                <a:stretch>
                  <a:fillRect l="-2118" t="-2241"/>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F616AECF-3FED-9D77-4534-AD50FC5D5621}"/>
              </a:ext>
            </a:extLst>
          </p:cNvPr>
          <p:cNvPicPr>
            <a:picLocks noChangeAspect="1"/>
          </p:cNvPicPr>
          <p:nvPr/>
        </p:nvPicPr>
        <p:blipFill>
          <a:blip r:embed="rId3"/>
          <a:stretch>
            <a:fillRect/>
          </a:stretch>
        </p:blipFill>
        <p:spPr>
          <a:xfrm>
            <a:off x="5695669" y="1892506"/>
            <a:ext cx="6313697" cy="4217575"/>
          </a:xfrm>
          <a:prstGeom prst="rect">
            <a:avLst/>
          </a:prstGeom>
        </p:spPr>
      </p:pic>
    </p:spTree>
    <p:extLst>
      <p:ext uri="{BB962C8B-B14F-4D97-AF65-F5344CB8AC3E}">
        <p14:creationId xmlns:p14="http://schemas.microsoft.com/office/powerpoint/2010/main" val="402647578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b="1" dirty="0">
                <a:solidFill>
                  <a:srgbClr val="00B050"/>
                </a:solidFill>
              </a:rPr>
              <a:t>Overfitting</a:t>
            </a:r>
            <a:r>
              <a:rPr lang="en-GB" dirty="0"/>
              <a:t> is a phenomenon that occurs in machine learning when a model is trained too well on the training data.</a:t>
            </a:r>
          </a:p>
          <a:p>
            <a:pPr marL="0" indent="0">
              <a:buNone/>
            </a:pPr>
            <a:r>
              <a:rPr lang="en-GB" dirty="0"/>
              <a:t>As a result, it performs poorly on new, unseen data (here an apartment with 150sqm surface, which we had not in the training dataset).</a:t>
            </a:r>
            <a:endParaRPr lang="en-SG" dirty="0"/>
          </a:p>
        </p:txBody>
      </p:sp>
      <p:pic>
        <p:nvPicPr>
          <p:cNvPr id="8" name="Picture 7">
            <a:extLst>
              <a:ext uri="{FF2B5EF4-FFF2-40B4-BE49-F238E27FC236}">
                <a16:creationId xmlns:a16="http://schemas.microsoft.com/office/drawing/2014/main" id="{F616AECF-3FED-9D77-4534-AD50FC5D5621}"/>
              </a:ext>
            </a:extLst>
          </p:cNvPr>
          <p:cNvPicPr>
            <a:picLocks noChangeAspect="1"/>
          </p:cNvPicPr>
          <p:nvPr/>
        </p:nvPicPr>
        <p:blipFill>
          <a:blip r:embed="rId2"/>
          <a:stretch>
            <a:fillRect/>
          </a:stretch>
        </p:blipFill>
        <p:spPr>
          <a:xfrm>
            <a:off x="6313977" y="2305538"/>
            <a:ext cx="5695389" cy="3804543"/>
          </a:xfrm>
          <a:prstGeom prst="rect">
            <a:avLst/>
          </a:prstGeom>
        </p:spPr>
      </p:pic>
    </p:spTree>
    <p:extLst>
      <p:ext uri="{BB962C8B-B14F-4D97-AF65-F5344CB8AC3E}">
        <p14:creationId xmlns:p14="http://schemas.microsoft.com/office/powerpoint/2010/main" val="6582155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b="1" dirty="0">
                <a:solidFill>
                  <a:srgbClr val="00B050"/>
                </a:solidFill>
              </a:rPr>
              <a:t>Overfitting</a:t>
            </a:r>
            <a:r>
              <a:rPr lang="en-GB" dirty="0"/>
              <a:t> is a phenomenon that occurs in machine learning when a model is trained too well on the training data.</a:t>
            </a:r>
          </a:p>
          <a:p>
            <a:pPr marL="0" indent="0">
              <a:buNone/>
            </a:pPr>
            <a:r>
              <a:rPr lang="en-GB" dirty="0"/>
              <a:t>As a result, it performs poorly on new, unseen data (here an apartment with 150sqm surface, which we had not in the training dataset).</a:t>
            </a:r>
            <a:endParaRPr lang="en-SG" dirty="0"/>
          </a:p>
        </p:txBody>
      </p:sp>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when</a:t>
            </a:r>
          </a:p>
          <a:p>
            <a:r>
              <a:rPr lang="en-GB" dirty="0"/>
              <a:t>a model is trained with too many features</a:t>
            </a:r>
          </a:p>
          <a:p>
            <a:r>
              <a:rPr lang="en-GB" dirty="0"/>
              <a:t>or too much data,</a:t>
            </a:r>
          </a:p>
          <a:p>
            <a:pPr marL="0" indent="0">
              <a:buNone/>
            </a:pPr>
            <a:r>
              <a:rPr lang="en-GB" dirty="0"/>
              <a:t>It becomes too complex for the task at hand, resulting in poor </a:t>
            </a:r>
            <a:r>
              <a:rPr lang="en-GB" b="1" dirty="0">
                <a:solidFill>
                  <a:srgbClr val="7030A0"/>
                </a:solidFill>
              </a:rPr>
              <a:t>generalization</a:t>
            </a:r>
            <a:r>
              <a:rPr lang="en-GB" dirty="0"/>
              <a:t> to new data.</a:t>
            </a:r>
          </a:p>
          <a:p>
            <a:pPr marL="0" indent="0">
              <a:buNone/>
            </a:pPr>
            <a:r>
              <a:rPr lang="en-GB" dirty="0"/>
              <a:t>In other words, it memorizes the noise in the training data rather than learning the correct underlying pattern.</a:t>
            </a:r>
            <a:endParaRPr lang="en-SG" dirty="0"/>
          </a:p>
        </p:txBody>
      </p:sp>
    </p:spTree>
    <p:extLst>
      <p:ext uri="{BB962C8B-B14F-4D97-AF65-F5344CB8AC3E}">
        <p14:creationId xmlns:p14="http://schemas.microsoft.com/office/powerpoint/2010/main" val="1974002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10: </a:t>
            </a:r>
            <a:r>
              <a:rPr lang="en-GB" dirty="0"/>
              <a:t>Generative Models, Autoencoders and Variational Autoencoders, Generative Adversarial Networks (GANs), Advanced concepts on Generative Adversarial Networks, Practice on GANs.</a:t>
            </a:r>
          </a:p>
          <a:p>
            <a:endParaRPr lang="en-GB" dirty="0"/>
          </a:p>
          <a:p>
            <a:r>
              <a:rPr lang="en-GB" b="1" dirty="0"/>
              <a:t>Week 11: </a:t>
            </a:r>
            <a:r>
              <a:rPr lang="en-GB" dirty="0"/>
              <a:t>Brief introduction to reinforcement learning, and state-action-rewards systems, multi-armed bandit problem and the exploration/exploitation trade-off, Q-learning and Deep Q-Learning. Brief state-of-the-art discussion about further works in Reinforcement Learning.</a:t>
            </a:r>
            <a:endParaRPr lang="en-SG" dirty="0"/>
          </a:p>
        </p:txBody>
      </p:sp>
    </p:spTree>
    <p:extLst>
      <p:ext uri="{BB962C8B-B14F-4D97-AF65-F5344CB8AC3E}">
        <p14:creationId xmlns:p14="http://schemas.microsoft.com/office/powerpoint/2010/main" val="113531781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Underfitting  vs. degree of polynomial</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5181600" cy="4864344"/>
              </a:xfrm>
            </p:spPr>
            <p:txBody>
              <a:bodyPr>
                <a:normAutofit/>
              </a:bodyPr>
              <a:lstStyle/>
              <a:p>
                <a:pPr marL="0" indent="0">
                  <a:buNone/>
                </a:pPr>
                <a:r>
                  <a:rPr lang="en-GB" b="1" dirty="0"/>
                  <a:t>Definition (</a:t>
                </a:r>
                <a:r>
                  <a:rPr lang="en-GB" b="1" dirty="0">
                    <a:solidFill>
                      <a:srgbClr val="00B050"/>
                    </a:solidFill>
                  </a:rPr>
                  <a:t>Underfitting</a:t>
                </a:r>
                <a:r>
                  <a:rPr lang="en-GB" b="1" dirty="0"/>
                  <a:t>):</a:t>
                </a:r>
              </a:p>
              <a:p>
                <a:pPr marL="0" indent="0">
                  <a:buNone/>
                </a:pPr>
                <a:r>
                  <a:rPr lang="en-GB" b="1" dirty="0">
                    <a:solidFill>
                      <a:srgbClr val="00B050"/>
                    </a:solidFill>
                  </a:rPr>
                  <a:t>Underfitting</a:t>
                </a:r>
                <a:r>
                  <a:rPr lang="en-GB" dirty="0"/>
                  <a:t> is a phenomenon that occurs in machine learning when a model is not capable enough to capture the underlying pattern of the data.</a:t>
                </a:r>
              </a:p>
              <a:p>
                <a:pPr marL="0" indent="0">
                  <a:buNone/>
                </a:pPr>
                <a:r>
                  <a:rPr lang="en-GB" dirty="0"/>
                  <a:t>For instance, here, Linear Regression (which is Polynomial Regression with </a:t>
                </a:r>
                <a14:m>
                  <m:oMath xmlns:m="http://schemas.openxmlformats.org/officeDocument/2006/math">
                    <m:r>
                      <a:rPr lang="en-GB" i="1" dirty="0" smtClean="0">
                        <a:latin typeface="Cambria Math" panose="02040503050406030204" pitchFamily="18" charset="0"/>
                      </a:rPr>
                      <m:t>𝐾</m:t>
                    </m:r>
                    <m:r>
                      <a:rPr lang="en-GB" i="1" dirty="0" smtClean="0">
                        <a:latin typeface="Cambria Math" panose="02040503050406030204" pitchFamily="18" charset="0"/>
                      </a:rPr>
                      <m:t> = 1</m:t>
                    </m:r>
                  </m:oMath>
                </a14:m>
                <a:r>
                  <a:rPr lang="en-GB" dirty="0"/>
                  <a:t>) could not fit the data well.</a:t>
                </a:r>
                <a:endParaRPr lang="en-SG" dirty="0"/>
              </a:p>
            </p:txBody>
          </p:sp>
        </mc:Choice>
        <mc:Fallback xmlns="">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5181600" cy="4864344"/>
              </a:xfrm>
              <a:blipFill>
                <a:blip r:embed="rId2"/>
                <a:stretch>
                  <a:fillRect l="-2471" t="-2005" r="-3765"/>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01AF8CE0-A3A9-73C8-757D-D11D939D38AB}"/>
              </a:ext>
            </a:extLst>
          </p:cNvPr>
          <p:cNvPicPr>
            <a:picLocks noChangeAspect="1"/>
          </p:cNvPicPr>
          <p:nvPr/>
        </p:nvPicPr>
        <p:blipFill>
          <a:blip r:embed="rId3"/>
          <a:stretch>
            <a:fillRect/>
          </a:stretch>
        </p:blipFill>
        <p:spPr>
          <a:xfrm>
            <a:off x="6096000" y="2238957"/>
            <a:ext cx="5998967" cy="4021485"/>
          </a:xfrm>
          <a:prstGeom prst="rect">
            <a:avLst/>
          </a:prstGeom>
        </p:spPr>
      </p:pic>
    </p:spTree>
    <p:extLst>
      <p:ext uri="{BB962C8B-B14F-4D97-AF65-F5344CB8AC3E}">
        <p14:creationId xmlns:p14="http://schemas.microsoft.com/office/powerpoint/2010/main" val="391380512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Underfitting  vs. degree of polynomial</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5181600" cy="4864344"/>
              </a:xfrm>
            </p:spPr>
            <p:txBody>
              <a:bodyPr>
                <a:normAutofit/>
              </a:bodyPr>
              <a:lstStyle/>
              <a:p>
                <a:pPr marL="0" indent="0">
                  <a:buNone/>
                </a:pPr>
                <a:r>
                  <a:rPr lang="en-GB" b="1" dirty="0"/>
                  <a:t>Definition (</a:t>
                </a:r>
                <a:r>
                  <a:rPr lang="en-GB" b="1" dirty="0">
                    <a:solidFill>
                      <a:srgbClr val="00B050"/>
                    </a:solidFill>
                  </a:rPr>
                  <a:t>Underfitting</a:t>
                </a:r>
                <a:r>
                  <a:rPr lang="en-GB" b="1" dirty="0"/>
                  <a:t>):</a:t>
                </a:r>
              </a:p>
              <a:p>
                <a:pPr marL="0" indent="0">
                  <a:buNone/>
                </a:pPr>
                <a:r>
                  <a:rPr lang="en-GB" b="1" dirty="0">
                    <a:solidFill>
                      <a:srgbClr val="00B050"/>
                    </a:solidFill>
                  </a:rPr>
                  <a:t>Underfitting</a:t>
                </a:r>
                <a:r>
                  <a:rPr lang="en-GB" dirty="0"/>
                  <a:t> is a phenomenon that occurs in machine learning when a model is not capable enough to capture the underlying pattern of the data.</a:t>
                </a:r>
              </a:p>
              <a:p>
                <a:pPr marL="0" indent="0">
                  <a:buNone/>
                </a:pPr>
                <a:r>
                  <a:rPr lang="en-GB" dirty="0"/>
                  <a:t>For instance, here, Linear Regression (which is Polynomial Regression with </a:t>
                </a:r>
                <a14:m>
                  <m:oMath xmlns:m="http://schemas.openxmlformats.org/officeDocument/2006/math">
                    <m:r>
                      <a:rPr lang="en-GB" i="1" dirty="0" smtClean="0">
                        <a:latin typeface="Cambria Math" panose="02040503050406030204" pitchFamily="18" charset="0"/>
                      </a:rPr>
                      <m:t>𝐾</m:t>
                    </m:r>
                    <m:r>
                      <a:rPr lang="en-GB" i="1" dirty="0" smtClean="0">
                        <a:latin typeface="Cambria Math" panose="02040503050406030204" pitchFamily="18" charset="0"/>
                      </a:rPr>
                      <m:t> = 1</m:t>
                    </m:r>
                  </m:oMath>
                </a14:m>
                <a:r>
                  <a:rPr lang="en-GB" dirty="0"/>
                  <a:t>) could not fit the data well.</a:t>
                </a:r>
                <a:endParaRPr lang="en-SG" dirty="0"/>
              </a:p>
            </p:txBody>
          </p:sp>
        </mc:Choice>
        <mc:Fallback xmlns="">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5181600" cy="4864344"/>
              </a:xfrm>
              <a:blipFill>
                <a:blip r:embed="rId2"/>
                <a:stretch>
                  <a:fillRect l="-2471" t="-2005" r="-3765"/>
                </a:stretch>
              </a:blipFill>
            </p:spPr>
            <p:txBody>
              <a:bodyPr/>
              <a:lstStyle/>
              <a:p>
                <a:r>
                  <a:rPr lang="en-SG">
                    <a:noFill/>
                  </a:rPr>
                  <a:t> </a:t>
                </a:r>
              </a:p>
            </p:txBody>
          </p:sp>
        </mc:Fallback>
      </mc:AlternateContent>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200" y="1825624"/>
            <a:ext cx="5181600" cy="5032375"/>
          </a:xfrm>
        </p:spPr>
        <p:txBody>
          <a:bodyPr>
            <a:normAutofit/>
          </a:bodyPr>
          <a:lstStyle/>
          <a:p>
            <a:pPr marL="0" indent="0">
              <a:buNone/>
            </a:pPr>
            <a:r>
              <a:rPr lang="en-GB" dirty="0"/>
              <a:t>This can happen when a model</a:t>
            </a:r>
          </a:p>
          <a:p>
            <a:r>
              <a:rPr lang="en-GB" dirty="0"/>
              <a:t>is trained with too few features </a:t>
            </a:r>
          </a:p>
          <a:p>
            <a:r>
              <a:rPr lang="en-GB" dirty="0"/>
              <a:t>or too little data,</a:t>
            </a:r>
          </a:p>
          <a:p>
            <a:r>
              <a:rPr lang="en-GB" dirty="0"/>
              <a:t>or when the model is not powerful enough to capture the complexity of the task.</a:t>
            </a:r>
            <a:endParaRPr lang="en-SG" dirty="0"/>
          </a:p>
        </p:txBody>
      </p:sp>
    </p:spTree>
    <p:extLst>
      <p:ext uri="{BB962C8B-B14F-4D97-AF65-F5344CB8AC3E}">
        <p14:creationId xmlns:p14="http://schemas.microsoft.com/office/powerpoint/2010/main" val="124980063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2C19-D7F4-EB52-15C4-B2604015297B}"/>
              </a:ext>
            </a:extLst>
          </p:cNvPr>
          <p:cNvSpPr>
            <a:spLocks noGrp="1"/>
          </p:cNvSpPr>
          <p:nvPr>
            <p:ph type="title"/>
          </p:nvPr>
        </p:nvSpPr>
        <p:spPr/>
        <p:txBody>
          <a:bodyPr/>
          <a:lstStyle/>
          <a:p>
            <a:r>
              <a:rPr lang="en-GB" dirty="0"/>
              <a:t>Generalization</a:t>
            </a:r>
            <a:endParaRPr lang="en-SG" dirty="0"/>
          </a:p>
        </p:txBody>
      </p:sp>
      <p:sp>
        <p:nvSpPr>
          <p:cNvPr id="3" name="Content Placeholder 2">
            <a:extLst>
              <a:ext uri="{FF2B5EF4-FFF2-40B4-BE49-F238E27FC236}">
                <a16:creationId xmlns:a16="http://schemas.microsoft.com/office/drawing/2014/main" id="{420487D3-EA12-DF6F-4A31-967FCF611809}"/>
              </a:ext>
            </a:extLst>
          </p:cNvPr>
          <p:cNvSpPr>
            <a:spLocks noGrp="1"/>
          </p:cNvSpPr>
          <p:nvPr>
            <p:ph idx="1"/>
          </p:nvPr>
        </p:nvSpPr>
        <p:spPr>
          <a:xfrm>
            <a:off x="838200" y="1825624"/>
            <a:ext cx="10515600" cy="4911077"/>
          </a:xfrm>
        </p:spPr>
        <p:txBody>
          <a:bodyPr>
            <a:normAutofit/>
          </a:bodyPr>
          <a:lstStyle/>
          <a:p>
            <a:pPr marL="0" indent="0">
              <a:buNone/>
            </a:pPr>
            <a:r>
              <a:rPr lang="en-GB" b="1" dirty="0"/>
              <a:t>Definition (</a:t>
            </a:r>
            <a:r>
              <a:rPr lang="en-GB" b="1" dirty="0">
                <a:solidFill>
                  <a:srgbClr val="00B050"/>
                </a:solidFill>
              </a:rPr>
              <a:t>Generalization</a:t>
            </a:r>
            <a:r>
              <a:rPr lang="en-GB" b="1" dirty="0"/>
              <a:t>):</a:t>
            </a:r>
          </a:p>
          <a:p>
            <a:pPr marL="0" indent="0">
              <a:buNone/>
            </a:pPr>
            <a:r>
              <a:rPr lang="en-GB" b="1" dirty="0">
                <a:solidFill>
                  <a:srgbClr val="00B050"/>
                </a:solidFill>
              </a:rPr>
              <a:t>Generalization</a:t>
            </a:r>
            <a:r>
              <a:rPr lang="en-GB" dirty="0"/>
              <a:t> is considered the "holy grail" of machine learning because it is the ultimate goal of any machine learning model.</a:t>
            </a:r>
          </a:p>
          <a:p>
            <a:pPr marL="0" indent="0">
              <a:buNone/>
            </a:pPr>
            <a:r>
              <a:rPr lang="en-GB" dirty="0"/>
              <a:t>Even though the model was trained on seen data we collected, the purpose of a machine learning model is to make accurate predictions on new, unseen data.</a:t>
            </a:r>
          </a:p>
          <a:p>
            <a:pPr marL="0" indent="0">
              <a:buNone/>
            </a:pPr>
            <a:r>
              <a:rPr lang="en-GB" dirty="0"/>
              <a:t>If a model can make accurate predictions on data it has not seen before, it is said to have </a:t>
            </a:r>
            <a:r>
              <a:rPr lang="en-GB" b="1" dirty="0"/>
              <a:t>generalized</a:t>
            </a:r>
            <a:r>
              <a:rPr lang="en-GB" dirty="0"/>
              <a:t> </a:t>
            </a:r>
            <a:r>
              <a:rPr lang="en-GB" b="1" dirty="0"/>
              <a:t>well</a:t>
            </a:r>
            <a:r>
              <a:rPr lang="en-GB" dirty="0"/>
              <a:t>, and can then be used in the real world for solving the problem it was designed to solve.</a:t>
            </a:r>
          </a:p>
        </p:txBody>
      </p:sp>
    </p:spTree>
    <p:extLst>
      <p:ext uri="{BB962C8B-B14F-4D97-AF65-F5344CB8AC3E}">
        <p14:creationId xmlns:p14="http://schemas.microsoft.com/office/powerpoint/2010/main" val="21389218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2C19-D7F4-EB52-15C4-B2604015297B}"/>
              </a:ext>
            </a:extLst>
          </p:cNvPr>
          <p:cNvSpPr>
            <a:spLocks noGrp="1"/>
          </p:cNvSpPr>
          <p:nvPr>
            <p:ph type="title"/>
          </p:nvPr>
        </p:nvSpPr>
        <p:spPr/>
        <p:txBody>
          <a:bodyPr/>
          <a:lstStyle/>
          <a:p>
            <a:r>
              <a:rPr lang="en-GB" dirty="0"/>
              <a:t>Generalization vs. Overfitting/Underfitting</a:t>
            </a:r>
            <a:endParaRPr lang="en-SG" dirty="0"/>
          </a:p>
        </p:txBody>
      </p:sp>
      <p:sp>
        <p:nvSpPr>
          <p:cNvPr id="4" name="Content Placeholder 3">
            <a:extLst>
              <a:ext uri="{FF2B5EF4-FFF2-40B4-BE49-F238E27FC236}">
                <a16:creationId xmlns:a16="http://schemas.microsoft.com/office/drawing/2014/main" id="{27242388-4C68-D772-1E59-FC76EBC6F2CF}"/>
              </a:ext>
            </a:extLst>
          </p:cNvPr>
          <p:cNvSpPr>
            <a:spLocks noGrp="1"/>
          </p:cNvSpPr>
          <p:nvPr>
            <p:ph idx="1"/>
          </p:nvPr>
        </p:nvSpPr>
        <p:spPr/>
        <p:txBody>
          <a:bodyPr/>
          <a:lstStyle/>
          <a:p>
            <a:r>
              <a:rPr lang="en-GB" dirty="0"/>
              <a:t>In general, having a model that is </a:t>
            </a:r>
            <a:r>
              <a:rPr lang="en-GB" b="1" dirty="0"/>
              <a:t>underfitting</a:t>
            </a:r>
            <a:r>
              <a:rPr lang="en-GB" dirty="0"/>
              <a:t> or </a:t>
            </a:r>
            <a:r>
              <a:rPr lang="en-GB" b="1" dirty="0"/>
              <a:t>overfitting</a:t>
            </a:r>
            <a:r>
              <a:rPr lang="en-GB" dirty="0"/>
              <a:t> will lead to poor </a:t>
            </a:r>
            <a:r>
              <a:rPr lang="en-GB" b="1" dirty="0"/>
              <a:t>generalization</a:t>
            </a:r>
            <a:r>
              <a:rPr lang="en-GB" dirty="0"/>
              <a:t>.</a:t>
            </a:r>
          </a:p>
          <a:p>
            <a:r>
              <a:rPr lang="en-GB" dirty="0"/>
              <a:t>We would very much prefer to fit the data “just right”.</a:t>
            </a:r>
            <a:endParaRPr lang="en-SG" dirty="0"/>
          </a:p>
          <a:p>
            <a:endParaRPr lang="en-SG" dirty="0"/>
          </a:p>
        </p:txBody>
      </p:sp>
      <p:pic>
        <p:nvPicPr>
          <p:cNvPr id="7" name="Picture 6" descr="Chart, scatter chart&#10;&#10;Description automatically generated">
            <a:extLst>
              <a:ext uri="{FF2B5EF4-FFF2-40B4-BE49-F238E27FC236}">
                <a16:creationId xmlns:a16="http://schemas.microsoft.com/office/drawing/2014/main" id="{46AEF694-9205-3C5E-9A1D-763281706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39" y="3153569"/>
            <a:ext cx="11053721" cy="3339306"/>
          </a:xfrm>
          <a:prstGeom prst="rect">
            <a:avLst/>
          </a:prstGeom>
        </p:spPr>
      </p:pic>
    </p:spTree>
    <p:extLst>
      <p:ext uri="{BB962C8B-B14F-4D97-AF65-F5344CB8AC3E}">
        <p14:creationId xmlns:p14="http://schemas.microsoft.com/office/powerpoint/2010/main" val="4109043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While we are at it…</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lstStyle/>
          <a:p>
            <a:pPr marL="0" indent="0">
              <a:buNone/>
            </a:pPr>
            <a:r>
              <a:rPr lang="en-GB" dirty="0"/>
              <a:t>In general, we want to:</a:t>
            </a:r>
          </a:p>
          <a:p>
            <a:r>
              <a:rPr lang="en-GB" dirty="0"/>
              <a:t>Train the model was trained on  data we collected,</a:t>
            </a:r>
          </a:p>
          <a:p>
            <a:r>
              <a:rPr lang="en-GB" dirty="0"/>
              <a:t>Confirm that the model can generalize and make accurate predictions on new, unseen data, after training.</a:t>
            </a:r>
          </a:p>
        </p:txBody>
      </p:sp>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SG" b="1" dirty="0"/>
              <a:t>Problem: </a:t>
            </a:r>
            <a:r>
              <a:rPr lang="en-SG" dirty="0"/>
              <a:t>We would prefer to test the model before releasing it in the wild (what if it is wrong?)</a:t>
            </a:r>
          </a:p>
          <a:p>
            <a:pPr marL="0" indent="0">
              <a:buNone/>
            </a:pPr>
            <a:r>
              <a:rPr lang="en-SG" b="1" dirty="0"/>
              <a:t>Problem #2: </a:t>
            </a:r>
            <a:r>
              <a:rPr lang="en-SG" dirty="0"/>
              <a:t>Testing its generalization capabilities on the same data that was used for training would NOT confirm generalization.</a:t>
            </a:r>
          </a:p>
          <a:p>
            <a:endParaRPr lang="en-SG" b="1" dirty="0"/>
          </a:p>
        </p:txBody>
      </p:sp>
      <p:sp>
        <p:nvSpPr>
          <p:cNvPr id="5" name="TextBox 4">
            <a:extLst>
              <a:ext uri="{FF2B5EF4-FFF2-40B4-BE49-F238E27FC236}">
                <a16:creationId xmlns:a16="http://schemas.microsoft.com/office/drawing/2014/main" id="{756863AE-CE95-3DEE-60F5-9AD8AE03E1F9}"/>
              </a:ext>
            </a:extLst>
          </p:cNvPr>
          <p:cNvSpPr txBox="1"/>
          <p:nvPr/>
        </p:nvSpPr>
        <p:spPr>
          <a:xfrm>
            <a:off x="797169" y="5382725"/>
            <a:ext cx="10597661" cy="1384995"/>
          </a:xfrm>
          <a:prstGeom prst="rect">
            <a:avLst/>
          </a:prstGeom>
          <a:noFill/>
        </p:spPr>
        <p:txBody>
          <a:bodyPr wrap="square" rtlCol="0">
            <a:spAutoFit/>
          </a:bodyPr>
          <a:lstStyle/>
          <a:p>
            <a:r>
              <a:rPr lang="en-GB" sz="2800" b="1" dirty="0"/>
              <a:t>Solution: </a:t>
            </a:r>
            <a:r>
              <a:rPr lang="en-GB" sz="2800" dirty="0"/>
              <a:t>Use some of our seen data to train the model, and some of the data (that has not been used for training and is therefore unseen to the model yet) for evaluating its generalization.</a:t>
            </a:r>
            <a:endParaRPr lang="en-SG" sz="2800" dirty="0"/>
          </a:p>
        </p:txBody>
      </p:sp>
    </p:spTree>
    <p:extLst>
      <p:ext uri="{BB962C8B-B14F-4D97-AF65-F5344CB8AC3E}">
        <p14:creationId xmlns:p14="http://schemas.microsoft.com/office/powerpoint/2010/main" val="20393371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614-2FCD-924B-BC7C-F2298D2C05AB}"/>
              </a:ext>
            </a:extLst>
          </p:cNvPr>
          <p:cNvSpPr>
            <a:spLocks noGrp="1"/>
          </p:cNvSpPr>
          <p:nvPr>
            <p:ph type="title"/>
          </p:nvPr>
        </p:nvSpPr>
        <p:spPr/>
        <p:txBody>
          <a:bodyPr/>
          <a:lstStyle/>
          <a:p>
            <a:r>
              <a:rPr lang="en-GB" dirty="0"/>
              <a:t>Train and test split</a:t>
            </a:r>
            <a:endParaRPr lang="en-SG" dirty="0"/>
          </a:p>
        </p:txBody>
      </p:sp>
      <p:sp>
        <p:nvSpPr>
          <p:cNvPr id="3" name="Content Placeholder 2">
            <a:extLst>
              <a:ext uri="{FF2B5EF4-FFF2-40B4-BE49-F238E27FC236}">
                <a16:creationId xmlns:a16="http://schemas.microsoft.com/office/drawing/2014/main" id="{F0D4995A-5A41-5F90-B082-6A1F739ED610}"/>
              </a:ext>
            </a:extLst>
          </p:cNvPr>
          <p:cNvSpPr>
            <a:spLocks noGrp="1"/>
          </p:cNvSpPr>
          <p:nvPr>
            <p:ph sz="half" idx="1"/>
          </p:nvPr>
        </p:nvSpPr>
        <p:spPr>
          <a:xfrm>
            <a:off x="838200" y="1825624"/>
            <a:ext cx="5181600" cy="5032375"/>
          </a:xfrm>
        </p:spPr>
        <p:txBody>
          <a:bodyPr>
            <a:normAutofit fontScale="92500"/>
          </a:bodyPr>
          <a:lstStyle/>
          <a:p>
            <a:pPr marL="0" indent="0">
              <a:buNone/>
            </a:pPr>
            <a:r>
              <a:rPr lang="en-GB" b="1" dirty="0"/>
              <a:t>Definition (</a:t>
            </a:r>
            <a:r>
              <a:rPr lang="en-GB" b="1" dirty="0">
                <a:solidFill>
                  <a:srgbClr val="00B050"/>
                </a:solidFill>
              </a:rPr>
              <a:t>Train and Test Split</a:t>
            </a:r>
            <a:r>
              <a:rPr lang="en-GB" b="1" dirty="0"/>
              <a:t>):</a:t>
            </a:r>
          </a:p>
          <a:p>
            <a:pPr marL="0" indent="0">
              <a:buNone/>
            </a:pPr>
            <a:r>
              <a:rPr lang="en-GB" b="1" dirty="0">
                <a:solidFill>
                  <a:srgbClr val="00B050"/>
                </a:solidFill>
              </a:rPr>
              <a:t>Train and test split </a:t>
            </a:r>
            <a:r>
              <a:rPr lang="en-GB" dirty="0"/>
              <a:t>is a method used in machine learning to divide a dataset into two subsets:</a:t>
            </a:r>
          </a:p>
          <a:p>
            <a:r>
              <a:rPr lang="en-GB" dirty="0"/>
              <a:t>The </a:t>
            </a:r>
            <a:r>
              <a:rPr lang="en-GB" b="1" dirty="0"/>
              <a:t>training</a:t>
            </a:r>
            <a:r>
              <a:rPr lang="en-GB" dirty="0"/>
              <a:t> </a:t>
            </a:r>
            <a:r>
              <a:rPr lang="en-GB" b="1" dirty="0"/>
              <a:t>set</a:t>
            </a:r>
            <a:r>
              <a:rPr lang="en-GB" dirty="0"/>
              <a:t> is used to train the model</a:t>
            </a:r>
          </a:p>
          <a:p>
            <a:r>
              <a:rPr lang="en-GB" dirty="0"/>
              <a:t>The </a:t>
            </a:r>
            <a:r>
              <a:rPr lang="en-GB" b="1" dirty="0"/>
              <a:t>test</a:t>
            </a:r>
            <a:r>
              <a:rPr lang="en-GB" dirty="0"/>
              <a:t> </a:t>
            </a:r>
            <a:r>
              <a:rPr lang="en-GB" b="1" dirty="0"/>
              <a:t>set</a:t>
            </a:r>
            <a:r>
              <a:rPr lang="en-GB" dirty="0"/>
              <a:t> is used to evaluate the performance of the trained model.</a:t>
            </a:r>
          </a:p>
          <a:p>
            <a:pPr marL="0" indent="0">
              <a:buNone/>
            </a:pPr>
            <a:r>
              <a:rPr lang="en-GB" dirty="0"/>
              <a:t>The idea is to use a portion of the dataset for training and a separate portion for testing so that the model can be evaluated on unseen data. </a:t>
            </a:r>
            <a:endParaRPr lang="en-SG" dirty="0"/>
          </a:p>
        </p:txBody>
      </p:sp>
      <p:sp>
        <p:nvSpPr>
          <p:cNvPr id="11" name="Content Placeholder 10">
            <a:extLst>
              <a:ext uri="{FF2B5EF4-FFF2-40B4-BE49-F238E27FC236}">
                <a16:creationId xmlns:a16="http://schemas.microsoft.com/office/drawing/2014/main" id="{01E2D3EE-3293-410F-6730-18FF1BD52A47}"/>
              </a:ext>
            </a:extLst>
          </p:cNvPr>
          <p:cNvSpPr>
            <a:spLocks noGrp="1"/>
          </p:cNvSpPr>
          <p:nvPr>
            <p:ph sz="half" idx="2"/>
          </p:nvPr>
        </p:nvSpPr>
        <p:spPr/>
        <p:txBody>
          <a:bodyPr>
            <a:normAutofit fontScale="92500"/>
          </a:bodyPr>
          <a:lstStyle/>
          <a:p>
            <a:pPr marL="0" indent="0">
              <a:buNone/>
            </a:pPr>
            <a:r>
              <a:rPr lang="en-GB" dirty="0"/>
              <a:t>The typical split is to use 80% of the data for training and 20% for testing. </a:t>
            </a:r>
          </a:p>
          <a:p>
            <a:pPr marL="0" indent="0">
              <a:buNone/>
            </a:pPr>
            <a:r>
              <a:rPr lang="en-GB" dirty="0"/>
              <a:t>This can however vary depending on the specific use case and the size of the dataset.</a:t>
            </a:r>
            <a:endParaRPr lang="en-GB" b="1" dirty="0"/>
          </a:p>
          <a:p>
            <a:endParaRPr lang="en-SG" dirty="0"/>
          </a:p>
        </p:txBody>
      </p:sp>
      <p:pic>
        <p:nvPicPr>
          <p:cNvPr id="8" name="Picture 7" descr="Chart&#10;&#10;Description automatically generated with low confidence">
            <a:extLst>
              <a:ext uri="{FF2B5EF4-FFF2-40B4-BE49-F238E27FC236}">
                <a16:creationId xmlns:a16="http://schemas.microsoft.com/office/drawing/2014/main" id="{7643DA3E-5401-E182-3C7A-E6B5F66F4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779" y="4341811"/>
            <a:ext cx="5446841" cy="1889583"/>
          </a:xfrm>
          <a:prstGeom prst="rect">
            <a:avLst/>
          </a:prstGeom>
        </p:spPr>
      </p:pic>
    </p:spTree>
    <p:extLst>
      <p:ext uri="{BB962C8B-B14F-4D97-AF65-F5344CB8AC3E}">
        <p14:creationId xmlns:p14="http://schemas.microsoft.com/office/powerpoint/2010/main" val="19727984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614-2FCD-924B-BC7C-F2298D2C05AB}"/>
              </a:ext>
            </a:extLst>
          </p:cNvPr>
          <p:cNvSpPr>
            <a:spLocks noGrp="1"/>
          </p:cNvSpPr>
          <p:nvPr>
            <p:ph type="title"/>
          </p:nvPr>
        </p:nvSpPr>
        <p:spPr/>
        <p:txBody>
          <a:bodyPr/>
          <a:lstStyle/>
          <a:p>
            <a:r>
              <a:rPr lang="en-GB" dirty="0"/>
              <a:t>Train and test split</a:t>
            </a:r>
            <a:endParaRPr lang="en-SG" dirty="0"/>
          </a:p>
        </p:txBody>
      </p:sp>
      <p:pic>
        <p:nvPicPr>
          <p:cNvPr id="10" name="Picture 9">
            <a:extLst>
              <a:ext uri="{FF2B5EF4-FFF2-40B4-BE49-F238E27FC236}">
                <a16:creationId xmlns:a16="http://schemas.microsoft.com/office/drawing/2014/main" id="{7750BFB0-9B6C-4217-7B20-577A60960B21}"/>
              </a:ext>
            </a:extLst>
          </p:cNvPr>
          <p:cNvPicPr>
            <a:picLocks noChangeAspect="1"/>
          </p:cNvPicPr>
          <p:nvPr/>
        </p:nvPicPr>
        <p:blipFill>
          <a:blip r:embed="rId2"/>
          <a:stretch>
            <a:fillRect/>
          </a:stretch>
        </p:blipFill>
        <p:spPr>
          <a:xfrm>
            <a:off x="2649415" y="1406977"/>
            <a:ext cx="7328479" cy="5451023"/>
          </a:xfrm>
          <a:prstGeom prst="rect">
            <a:avLst/>
          </a:prstGeom>
        </p:spPr>
      </p:pic>
    </p:spTree>
    <p:extLst>
      <p:ext uri="{BB962C8B-B14F-4D97-AF65-F5344CB8AC3E}">
        <p14:creationId xmlns:p14="http://schemas.microsoft.com/office/powerpoint/2010/main" val="73456261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CE482-CE62-1E40-7CE5-D09D918923E4}"/>
              </a:ext>
            </a:extLst>
          </p:cNvPr>
          <p:cNvPicPr>
            <a:picLocks noChangeAspect="1"/>
          </p:cNvPicPr>
          <p:nvPr/>
        </p:nvPicPr>
        <p:blipFill>
          <a:blip r:embed="rId2"/>
          <a:stretch>
            <a:fillRect/>
          </a:stretch>
        </p:blipFill>
        <p:spPr>
          <a:xfrm>
            <a:off x="1332835" y="223390"/>
            <a:ext cx="9526329" cy="6411220"/>
          </a:xfrm>
          <a:prstGeom prst="rect">
            <a:avLst/>
          </a:prstGeom>
        </p:spPr>
      </p:pic>
    </p:spTree>
    <p:extLst>
      <p:ext uri="{BB962C8B-B14F-4D97-AF65-F5344CB8AC3E}">
        <p14:creationId xmlns:p14="http://schemas.microsoft.com/office/powerpoint/2010/main" val="331940771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E9BC-DDD4-336B-9192-0F69C49E3F53}"/>
              </a:ext>
            </a:extLst>
          </p:cNvPr>
          <p:cNvSpPr>
            <a:spLocks noGrp="1"/>
          </p:cNvSpPr>
          <p:nvPr>
            <p:ph type="title"/>
          </p:nvPr>
        </p:nvSpPr>
        <p:spPr/>
        <p:txBody>
          <a:bodyPr/>
          <a:lstStyle/>
          <a:p>
            <a:r>
              <a:rPr lang="en-GB" dirty="0"/>
              <a:t>Training the Polynomial Regressor, again</a:t>
            </a:r>
            <a:endParaRPr lang="en-SG" dirty="0"/>
          </a:p>
        </p:txBody>
      </p:sp>
      <p:sp>
        <p:nvSpPr>
          <p:cNvPr id="3" name="Content Placeholder 2">
            <a:extLst>
              <a:ext uri="{FF2B5EF4-FFF2-40B4-BE49-F238E27FC236}">
                <a16:creationId xmlns:a16="http://schemas.microsoft.com/office/drawing/2014/main" id="{575B42BA-7B22-2508-6D00-11E88F08B3CD}"/>
              </a:ext>
            </a:extLst>
          </p:cNvPr>
          <p:cNvSpPr>
            <a:spLocks noGrp="1"/>
          </p:cNvSpPr>
          <p:nvPr>
            <p:ph idx="1"/>
          </p:nvPr>
        </p:nvSpPr>
        <p:spPr/>
        <p:txBody>
          <a:bodyPr/>
          <a:lstStyle/>
          <a:p>
            <a:r>
              <a:rPr lang="en-GB" dirty="0"/>
              <a:t>This time, we only train the polynomial regressor on the training data.</a:t>
            </a:r>
          </a:p>
          <a:p>
            <a:r>
              <a:rPr lang="en-GB" dirty="0"/>
              <a:t>After training, evaluate loss using the test data.</a:t>
            </a:r>
            <a:endParaRPr lang="en-SG" dirty="0"/>
          </a:p>
        </p:txBody>
      </p:sp>
      <p:pic>
        <p:nvPicPr>
          <p:cNvPr id="6" name="Picture 5">
            <a:extLst>
              <a:ext uri="{FF2B5EF4-FFF2-40B4-BE49-F238E27FC236}">
                <a16:creationId xmlns:a16="http://schemas.microsoft.com/office/drawing/2014/main" id="{D04C54FE-61BA-07D6-CABF-9FFABA0598BE}"/>
              </a:ext>
            </a:extLst>
          </p:cNvPr>
          <p:cNvPicPr>
            <a:picLocks noChangeAspect="1"/>
          </p:cNvPicPr>
          <p:nvPr/>
        </p:nvPicPr>
        <p:blipFill>
          <a:blip r:embed="rId2"/>
          <a:stretch>
            <a:fillRect/>
          </a:stretch>
        </p:blipFill>
        <p:spPr>
          <a:xfrm>
            <a:off x="1550117" y="2976549"/>
            <a:ext cx="7839774" cy="3200414"/>
          </a:xfrm>
          <a:prstGeom prst="rect">
            <a:avLst/>
          </a:prstGeom>
        </p:spPr>
      </p:pic>
    </p:spTree>
    <p:extLst>
      <p:ext uri="{BB962C8B-B14F-4D97-AF65-F5344CB8AC3E}">
        <p14:creationId xmlns:p14="http://schemas.microsoft.com/office/powerpoint/2010/main" val="18004400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802932" y="2011728"/>
            <a:ext cx="3863591" cy="1754326"/>
          </a:xfrm>
          <a:prstGeom prst="rect">
            <a:avLst/>
          </a:prstGeom>
          <a:noFill/>
        </p:spPr>
        <p:txBody>
          <a:bodyPr wrap="square" rtlCol="0">
            <a:spAutoFit/>
          </a:bodyPr>
          <a:lstStyle/>
          <a:p>
            <a:pPr algn="ctr"/>
            <a:r>
              <a:rPr lang="en-GB" b="1" dirty="0">
                <a:solidFill>
                  <a:schemeClr val="accent2"/>
                </a:solidFill>
              </a:rPr>
              <a:t>Red curve is higher degree polynomial regression. While it seems like it should perform better than black, its test loss is higher!</a:t>
            </a:r>
          </a:p>
          <a:p>
            <a:pPr algn="ctr"/>
            <a:endParaRPr lang="en-GB" b="1" dirty="0">
              <a:solidFill>
                <a:schemeClr val="accent2"/>
              </a:solidFill>
            </a:endParaRPr>
          </a:p>
          <a:p>
            <a:pPr algn="ctr"/>
            <a:r>
              <a:rPr lang="en-GB" b="1" dirty="0">
                <a:solidFill>
                  <a:schemeClr val="accent2"/>
                </a:solidFill>
              </a:rPr>
              <a:t>What could be the reason?</a:t>
            </a:r>
            <a:endParaRPr lang="en-SG" b="1" dirty="0">
              <a:solidFill>
                <a:schemeClr val="accent2"/>
              </a:solidFill>
            </a:endParaRPr>
          </a:p>
        </p:txBody>
      </p:sp>
    </p:spTree>
    <p:extLst>
      <p:ext uri="{BB962C8B-B14F-4D97-AF65-F5344CB8AC3E}">
        <p14:creationId xmlns:p14="http://schemas.microsoft.com/office/powerpoint/2010/main" val="2678082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normAutofit/>
          </a:bodyPr>
          <a:lstStyle/>
          <a:p>
            <a:r>
              <a:rPr lang="en-GB" b="1" dirty="0"/>
              <a:t>Week 12: </a:t>
            </a:r>
            <a:r>
              <a:rPr lang="en-GB" dirty="0" err="1"/>
              <a:t>Explainability</a:t>
            </a:r>
            <a:r>
              <a:rPr lang="en-GB" dirty="0"/>
              <a:t>/Interpretability and open questions in research about Neural Networks. Deep belief models and diffusion models. What will be the next revolution in AI? (a word on </a:t>
            </a:r>
            <a:r>
              <a:rPr lang="en-GB" dirty="0" err="1"/>
              <a:t>ChatGPT</a:t>
            </a:r>
            <a:r>
              <a:rPr lang="en-GB" dirty="0"/>
              <a:t>, Dall-E, etc.). Closing and future directions for studying Deep Learning. </a:t>
            </a:r>
          </a:p>
          <a:p>
            <a:endParaRPr lang="en-GB" dirty="0"/>
          </a:p>
          <a:p>
            <a:r>
              <a:rPr lang="en-GB" b="1" dirty="0"/>
              <a:t>Week 13: </a:t>
            </a:r>
            <a:r>
              <a:rPr lang="en-GB" dirty="0"/>
              <a:t>Recap. Project presentations and guest conferences (TBA).</a:t>
            </a:r>
          </a:p>
          <a:p>
            <a:endParaRPr lang="en-GB" dirty="0"/>
          </a:p>
          <a:p>
            <a:r>
              <a:rPr lang="en-SG" b="1" dirty="0"/>
              <a:t>Week 14: </a:t>
            </a:r>
            <a:r>
              <a:rPr lang="en-SG" dirty="0"/>
              <a:t>Final exam (probably W1-13).</a:t>
            </a:r>
          </a:p>
        </p:txBody>
      </p:sp>
    </p:spTree>
    <p:extLst>
      <p:ext uri="{BB962C8B-B14F-4D97-AF65-F5344CB8AC3E}">
        <p14:creationId xmlns:p14="http://schemas.microsoft.com/office/powerpoint/2010/main" val="296435736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802932" y="2011728"/>
            <a:ext cx="3863591" cy="1754326"/>
          </a:xfrm>
          <a:prstGeom prst="rect">
            <a:avLst/>
          </a:prstGeom>
          <a:noFill/>
        </p:spPr>
        <p:txBody>
          <a:bodyPr wrap="square" rtlCol="0">
            <a:spAutoFit/>
          </a:bodyPr>
          <a:lstStyle/>
          <a:p>
            <a:pPr algn="ctr"/>
            <a:r>
              <a:rPr lang="en-GB" b="1" dirty="0">
                <a:solidFill>
                  <a:schemeClr val="accent2"/>
                </a:solidFill>
              </a:rPr>
              <a:t>Red curve is higher degree polynomial regression. While it seems like it should perform better than black, its test loss is higher!</a:t>
            </a:r>
          </a:p>
          <a:p>
            <a:pPr algn="ctr"/>
            <a:endParaRPr lang="en-GB" b="1" dirty="0">
              <a:solidFill>
                <a:schemeClr val="accent2"/>
              </a:solidFill>
            </a:endParaRPr>
          </a:p>
          <a:p>
            <a:pPr algn="ctr"/>
            <a:r>
              <a:rPr lang="en-GB" b="1" dirty="0">
                <a:solidFill>
                  <a:schemeClr val="accent2"/>
                </a:solidFill>
              </a:rPr>
              <a:t>What could be the reason?</a:t>
            </a:r>
            <a:endParaRPr lang="en-SG" b="1" dirty="0">
              <a:solidFill>
                <a:schemeClr val="accent2"/>
              </a:solidFill>
            </a:endParaRPr>
          </a:p>
        </p:txBody>
      </p:sp>
      <p:sp>
        <p:nvSpPr>
          <p:cNvPr id="2" name="Oval 1">
            <a:extLst>
              <a:ext uri="{FF2B5EF4-FFF2-40B4-BE49-F238E27FC236}">
                <a16:creationId xmlns:a16="http://schemas.microsoft.com/office/drawing/2014/main" id="{4FC39202-A859-7A31-93E2-3FB6424BB212}"/>
              </a:ext>
            </a:extLst>
          </p:cNvPr>
          <p:cNvSpPr/>
          <p:nvPr/>
        </p:nvSpPr>
        <p:spPr>
          <a:xfrm>
            <a:off x="2203938" y="5384800"/>
            <a:ext cx="1125415" cy="68775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3E99D0FB-50CA-AAC3-96C1-58557976DF48}"/>
              </a:ext>
            </a:extLst>
          </p:cNvPr>
          <p:cNvSpPr txBox="1"/>
          <p:nvPr/>
        </p:nvSpPr>
        <p:spPr>
          <a:xfrm>
            <a:off x="7416561" y="4784635"/>
            <a:ext cx="3087315" cy="1200329"/>
          </a:xfrm>
          <a:prstGeom prst="rect">
            <a:avLst/>
          </a:prstGeom>
          <a:noFill/>
        </p:spPr>
        <p:txBody>
          <a:bodyPr wrap="square" rtlCol="0">
            <a:spAutoFit/>
          </a:bodyPr>
          <a:lstStyle/>
          <a:p>
            <a:pPr algn="ctr"/>
            <a:r>
              <a:rPr lang="en-GB" b="1" dirty="0">
                <a:solidFill>
                  <a:schemeClr val="accent2"/>
                </a:solidFill>
              </a:rPr>
              <a:t>Bad fitting on low surface apartments!</a:t>
            </a:r>
          </a:p>
          <a:p>
            <a:pPr algn="ctr"/>
            <a:r>
              <a:rPr lang="en-GB" b="1" dirty="0">
                <a:solidFill>
                  <a:schemeClr val="accent2"/>
                </a:solidFill>
              </a:rPr>
              <a:t>(No apartment with size less than 45sqm in train dataset!)</a:t>
            </a:r>
            <a:endParaRPr lang="en-SG" b="1" dirty="0">
              <a:solidFill>
                <a:schemeClr val="accent2"/>
              </a:solidFill>
            </a:endParaRPr>
          </a:p>
        </p:txBody>
      </p:sp>
    </p:spTree>
    <p:extLst>
      <p:ext uri="{BB962C8B-B14F-4D97-AF65-F5344CB8AC3E}">
        <p14:creationId xmlns:p14="http://schemas.microsoft.com/office/powerpoint/2010/main" val="230487224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C63F-D2C2-050A-3DF9-5AE999502EE3}"/>
              </a:ext>
            </a:extLst>
          </p:cNvPr>
          <p:cNvSpPr>
            <a:spLocks noGrp="1"/>
          </p:cNvSpPr>
          <p:nvPr>
            <p:ph type="title"/>
          </p:nvPr>
        </p:nvSpPr>
        <p:spPr/>
        <p:txBody>
          <a:bodyPr/>
          <a:lstStyle/>
          <a:p>
            <a:r>
              <a:rPr lang="en-GB" dirty="0"/>
              <a:t>Generalization vs. Train/Test Distributions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EE9F3-874A-926F-2B55-5B076C48EFE9}"/>
                  </a:ext>
                </a:extLst>
              </p:cNvPr>
              <p:cNvSpPr>
                <a:spLocks noGrp="1"/>
              </p:cNvSpPr>
              <p:nvPr>
                <p:ph idx="1"/>
              </p:nvPr>
            </p:nvSpPr>
            <p:spPr>
              <a:xfrm>
                <a:off x="838199" y="1825624"/>
                <a:ext cx="10681677" cy="5032375"/>
              </a:xfrm>
            </p:spPr>
            <p:txBody>
              <a:bodyPr/>
              <a:lstStyle/>
              <a:p>
                <a:pPr marL="0" indent="0">
                  <a:buNone/>
                </a:pPr>
                <a:r>
                  <a:rPr lang="en-GB" b="1" dirty="0"/>
                  <a:t>Definition (</a:t>
                </a:r>
                <a:r>
                  <a:rPr lang="en-GB" b="1" dirty="0">
                    <a:solidFill>
                      <a:srgbClr val="00B050"/>
                    </a:solidFill>
                  </a:rPr>
                  <a:t>The need for train and test distribution similarity</a:t>
                </a:r>
                <a:r>
                  <a:rPr lang="en-GB" b="1" dirty="0"/>
                  <a:t>):</a:t>
                </a:r>
              </a:p>
              <a:p>
                <a:pPr marL="0" indent="0">
                  <a:buNone/>
                </a:pPr>
                <a:r>
                  <a:rPr lang="en-GB" dirty="0"/>
                  <a:t>In order to generalize well in is important that the </a:t>
                </a:r>
                <a:r>
                  <a:rPr lang="en-GB" b="1" dirty="0"/>
                  <a:t>train and test set are following similar distributions</a:t>
                </a:r>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𝑡𝑟𝑎𝑖𝑛</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𝑡𝑒𝑠𝑡</m:t>
                          </m:r>
                        </m:sub>
                      </m:sSub>
                    </m:oMath>
                  </m:oMathPara>
                </a14:m>
                <a:endParaRPr lang="en-GB" dirty="0"/>
              </a:p>
              <a:p>
                <a:pPr marL="0" indent="0">
                  <a:buNone/>
                </a:pPr>
                <a:endParaRPr lang="en-GB" dirty="0"/>
              </a:p>
              <a:p>
                <a:pPr marL="0" indent="0">
                  <a:buNone/>
                </a:pPr>
                <a:r>
                  <a:rPr lang="en-GB" dirty="0"/>
                  <a:t>Here, we ended up having a problem, as our training dataset did not contain any apartments with size lower than 45sqm.</a:t>
                </a:r>
              </a:p>
              <a:p>
                <a:pPr marL="0" indent="0">
                  <a:buNone/>
                </a:pPr>
                <a:r>
                  <a:rPr lang="en-GB" b="1" dirty="0"/>
                  <a:t>I mean, you would not train a model on Singaporean apartments and use it to predict the price of apartments in Kuala Lumpur, right?</a:t>
                </a:r>
                <a:endParaRPr lang="en-SG" b="1" dirty="0"/>
              </a:p>
            </p:txBody>
          </p:sp>
        </mc:Choice>
        <mc:Fallback xmlns="">
          <p:sp>
            <p:nvSpPr>
              <p:cNvPr id="3" name="Content Placeholder 2">
                <a:extLst>
                  <a:ext uri="{FF2B5EF4-FFF2-40B4-BE49-F238E27FC236}">
                    <a16:creationId xmlns:a16="http://schemas.microsoft.com/office/drawing/2014/main" id="{5DAEE9F3-874A-926F-2B55-5B076C48EFE9}"/>
                  </a:ext>
                </a:extLst>
              </p:cNvPr>
              <p:cNvSpPr>
                <a:spLocks noGrp="1" noRot="1" noChangeAspect="1" noMove="1" noResize="1" noEditPoints="1" noAdjustHandles="1" noChangeArrowheads="1" noChangeShapeType="1" noTextEdit="1"/>
              </p:cNvSpPr>
              <p:nvPr>
                <p:ph idx="1"/>
              </p:nvPr>
            </p:nvSpPr>
            <p:spPr>
              <a:xfrm>
                <a:off x="838199" y="1825624"/>
                <a:ext cx="10681677" cy="5032375"/>
              </a:xfrm>
              <a:blipFill>
                <a:blip r:embed="rId2"/>
                <a:stretch>
                  <a:fillRect l="-1141" t="-1937" r="-114"/>
                </a:stretch>
              </a:blipFill>
            </p:spPr>
            <p:txBody>
              <a:bodyPr/>
              <a:lstStyle/>
              <a:p>
                <a:r>
                  <a:rPr lang="en-SG">
                    <a:noFill/>
                  </a:rPr>
                  <a:t> </a:t>
                </a:r>
              </a:p>
            </p:txBody>
          </p:sp>
        </mc:Fallback>
      </mc:AlternateContent>
    </p:spTree>
    <p:extLst>
      <p:ext uri="{BB962C8B-B14F-4D97-AF65-F5344CB8AC3E}">
        <p14:creationId xmlns:p14="http://schemas.microsoft.com/office/powerpoint/2010/main" val="21455089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802932" y="2011728"/>
            <a:ext cx="3355591" cy="923330"/>
          </a:xfrm>
          <a:prstGeom prst="rect">
            <a:avLst/>
          </a:prstGeom>
          <a:noFill/>
        </p:spPr>
        <p:txBody>
          <a:bodyPr wrap="square" rtlCol="0">
            <a:spAutoFit/>
          </a:bodyPr>
          <a:lstStyle/>
          <a:p>
            <a:pPr algn="ctr"/>
            <a:r>
              <a:rPr lang="en-GB" b="1" dirty="0">
                <a:solidFill>
                  <a:schemeClr val="accent2"/>
                </a:solidFill>
              </a:rPr>
              <a:t>But then, why did black end up being ok then? It had not seen the &lt;45sqm data either!</a:t>
            </a:r>
            <a:endParaRPr lang="en-SG" b="1" dirty="0">
              <a:solidFill>
                <a:schemeClr val="accent2"/>
              </a:solidFill>
            </a:endParaRPr>
          </a:p>
        </p:txBody>
      </p:sp>
      <p:sp>
        <p:nvSpPr>
          <p:cNvPr id="2" name="Oval 1">
            <a:extLst>
              <a:ext uri="{FF2B5EF4-FFF2-40B4-BE49-F238E27FC236}">
                <a16:creationId xmlns:a16="http://schemas.microsoft.com/office/drawing/2014/main" id="{4FC39202-A859-7A31-93E2-3FB6424BB212}"/>
              </a:ext>
            </a:extLst>
          </p:cNvPr>
          <p:cNvSpPr/>
          <p:nvPr/>
        </p:nvSpPr>
        <p:spPr>
          <a:xfrm>
            <a:off x="2203938" y="5384800"/>
            <a:ext cx="1125415" cy="68775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13449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p:txBody>
          <a:bodyPr/>
          <a:lstStyle/>
          <a:p>
            <a:pPr marL="0" indent="0">
              <a:buNone/>
            </a:pPr>
            <a:r>
              <a:rPr lang="en-GB" b="1" dirty="0"/>
              <a:t>Definition (</a:t>
            </a:r>
            <a:r>
              <a:rPr lang="en-GB" b="1" dirty="0">
                <a:solidFill>
                  <a:srgbClr val="00B050"/>
                </a:solidFill>
              </a:rPr>
              <a:t>Regularization</a:t>
            </a:r>
            <a:r>
              <a:rPr lang="en-GB" b="1" dirty="0"/>
              <a:t>):</a:t>
            </a:r>
          </a:p>
          <a:p>
            <a:pPr marL="0" indent="0">
              <a:buNone/>
            </a:pPr>
            <a:r>
              <a:rPr lang="en-SG" b="1" dirty="0">
                <a:solidFill>
                  <a:srgbClr val="00B050"/>
                </a:solidFill>
              </a:rPr>
              <a:t>Regularization</a:t>
            </a:r>
            <a:r>
              <a:rPr lang="en-SG" dirty="0"/>
              <a:t> consists of helping the model avoid overfitting (which is usually more prominent than underfitting).</a:t>
            </a:r>
          </a:p>
          <a:p>
            <a:pPr marL="0" indent="0">
              <a:buNone/>
            </a:pPr>
            <a:r>
              <a:rPr lang="en-SG" dirty="0"/>
              <a:t>It can typically be done by making sure the model is not too complex for the data, but many other approaches exist. </a:t>
            </a:r>
          </a:p>
        </p:txBody>
      </p:sp>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GB" dirty="0"/>
              <a:t>In general,</a:t>
            </a:r>
          </a:p>
          <a:p>
            <a:r>
              <a:rPr lang="en-GB" dirty="0"/>
              <a:t>the more complex the data is (in terms of features), the more complex the model can be.</a:t>
            </a:r>
          </a:p>
          <a:p>
            <a:r>
              <a:rPr lang="en-GB" dirty="0"/>
              <a:t>the more data you have (in terms of quantity of individual samples in dataset), the more complex the model can be.</a:t>
            </a:r>
            <a:endParaRPr lang="en-SG" dirty="0"/>
          </a:p>
          <a:p>
            <a:endParaRPr lang="en-SG" b="1" dirty="0"/>
          </a:p>
        </p:txBody>
      </p:sp>
    </p:spTree>
    <p:extLst>
      <p:ext uri="{BB962C8B-B14F-4D97-AF65-F5344CB8AC3E}">
        <p14:creationId xmlns:p14="http://schemas.microsoft.com/office/powerpoint/2010/main" val="137730265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p:txBody>
          <a:bodyPr/>
          <a:lstStyle/>
          <a:p>
            <a:pPr marL="0" indent="0">
              <a:buNone/>
            </a:pPr>
            <a:r>
              <a:rPr lang="en-GB" b="1" dirty="0"/>
              <a:t>Definition (</a:t>
            </a:r>
            <a:r>
              <a:rPr lang="en-GB" b="1" dirty="0">
                <a:solidFill>
                  <a:srgbClr val="00B050"/>
                </a:solidFill>
              </a:rPr>
              <a:t>Regularization</a:t>
            </a:r>
            <a:r>
              <a:rPr lang="en-GB" b="1" dirty="0"/>
              <a:t>):</a:t>
            </a:r>
          </a:p>
          <a:p>
            <a:pPr marL="0" indent="0">
              <a:buNone/>
            </a:pPr>
            <a:r>
              <a:rPr lang="en-SG" b="1" dirty="0">
                <a:solidFill>
                  <a:srgbClr val="00B050"/>
                </a:solidFill>
              </a:rPr>
              <a:t>Regularization</a:t>
            </a:r>
            <a:r>
              <a:rPr lang="en-SG" dirty="0"/>
              <a:t> consists of helping the model avoid overfitting (which is usually more prominent than underfitting).</a:t>
            </a:r>
          </a:p>
          <a:p>
            <a:pPr marL="0" indent="0">
              <a:buNone/>
            </a:pPr>
            <a:r>
              <a:rPr lang="en-SG" dirty="0"/>
              <a:t>It can typically be done by making sure the model is not too complex for the data, but many other approaches exist.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GB" dirty="0"/>
                  <a:t>A more common approach consists of </a:t>
                </a:r>
                <a:r>
                  <a:rPr lang="en-GB" b="1" dirty="0"/>
                  <a:t>adding a penalty term to the loss function</a:t>
                </a:r>
                <a:r>
                  <a:rPr lang="en-GB" dirty="0"/>
                  <a:t>.</a:t>
                </a:r>
              </a:p>
              <a:p>
                <a:pPr marL="0" indent="0">
                  <a:buNone/>
                </a:pPr>
                <a:r>
                  <a:rPr lang="en-GB" dirty="0"/>
                  <a:t>The penalty term, also known as a </a:t>
                </a:r>
                <a:r>
                  <a:rPr lang="en-GB" b="1" dirty="0"/>
                  <a:t>regularization</a:t>
                </a:r>
                <a:r>
                  <a:rPr lang="en-GB" dirty="0"/>
                  <a:t> </a:t>
                </a:r>
                <a:r>
                  <a:rPr lang="en-GB" b="1" dirty="0"/>
                  <a:t>term</a:t>
                </a:r>
                <a:r>
                  <a:rPr lang="en-GB" dirty="0"/>
                  <a:t>, discourages the model from assigning too much weight to any one feature, i.e. making a certain parameter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𝑘</m:t>
                        </m:r>
                      </m:sub>
                    </m:sSub>
                  </m:oMath>
                </a14:m>
                <a:r>
                  <a:rPr lang="en-SG" dirty="0"/>
                  <a:t> too prominent (leading to overfitting).</a:t>
                </a:r>
              </a:p>
            </p:txBody>
          </p:sp>
        </mc:Choice>
        <mc:Fallback xmlns="">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blipFill>
                <a:blip r:embed="rId2"/>
                <a:stretch>
                  <a:fillRect l="-2471" t="-2241" r="-2471"/>
                </a:stretch>
              </a:blipFill>
            </p:spPr>
            <p:txBody>
              <a:bodyPr/>
              <a:lstStyle/>
              <a:p>
                <a:r>
                  <a:rPr lang="en-SG">
                    <a:noFill/>
                  </a:rPr>
                  <a:t> </a:t>
                </a:r>
              </a:p>
            </p:txBody>
          </p:sp>
        </mc:Fallback>
      </mc:AlternateContent>
    </p:spTree>
    <p:extLst>
      <p:ext uri="{BB962C8B-B14F-4D97-AF65-F5344CB8AC3E}">
        <p14:creationId xmlns:p14="http://schemas.microsoft.com/office/powerpoint/2010/main" val="349531752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lnSpcReduction="100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t>Ridge Polynomial Regressor is a polynomial regressor, like described earlier. </a:t>
                </a:r>
              </a:p>
              <a:p>
                <a:pPr marL="0" indent="0">
                  <a:buNone/>
                </a:pPr>
                <a:r>
                  <a:rPr lang="en-GB" dirty="0"/>
                  <a:t>Its only difference is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242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3"/>
                <a:ext cx="5181600" cy="4351338"/>
              </a:xfrm>
            </p:spPr>
            <p:txBody>
              <a:bodyPr>
                <a:normAutofit fontScale="92500" lnSpcReduction="10000"/>
              </a:bodyPr>
              <a:lstStyle/>
              <a:p>
                <a:r>
                  <a:rPr lang="en-GB" dirty="0"/>
                  <a:t>This regularization term encourages the model to assign low values to the coefficients of the model.</a:t>
                </a:r>
              </a:p>
              <a:p>
                <a:r>
                  <a:rPr lang="en-GB" dirty="0"/>
                  <a:t>This will, in turn, lead to less overfitting. Indeed, overfitting often occurs when high values are assigned to coefficients for high degrees (i.e. coefficients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𝑎</m:t>
                        </m:r>
                      </m:e>
                      <m:sub>
                        <m:r>
                          <a:rPr lang="en-GB" i="1" dirty="0" smtClean="0">
                            <a:latin typeface="Cambria Math" panose="02040503050406030204" pitchFamily="18" charset="0"/>
                          </a:rPr>
                          <m:t>𝑘</m:t>
                        </m:r>
                      </m:sub>
                    </m:sSub>
                    <m:r>
                      <a:rPr lang="en-GB" i="1" dirty="0" smtClean="0">
                        <a:latin typeface="Cambria Math" panose="02040503050406030204" pitchFamily="18" charset="0"/>
                      </a:rPr>
                      <m:t> </m:t>
                    </m:r>
                  </m:oMath>
                </a14:m>
                <a:r>
                  <a:rPr lang="en-GB" dirty="0"/>
                  <a:t>with for high </a:t>
                </a:r>
                <a14:m>
                  <m:oMath xmlns:m="http://schemas.openxmlformats.org/officeDocument/2006/math">
                    <m:r>
                      <a:rPr lang="en-GB" i="1" dirty="0" smtClean="0">
                        <a:latin typeface="Cambria Math" panose="02040503050406030204" pitchFamily="18" charset="0"/>
                      </a:rPr>
                      <m:t>𝑘</m:t>
                    </m:r>
                  </m:oMath>
                </a14:m>
                <a:r>
                  <a:rPr lang="en-GB" dirty="0"/>
                  <a:t> values).</a:t>
                </a:r>
              </a:p>
              <a:p>
                <a:endParaRPr lang="en-SG" dirty="0"/>
              </a:p>
            </p:txBody>
          </p:sp>
        </mc:Choice>
        <mc:Fallback xmlns="">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xfrm>
                <a:off x="6781800" y="1830263"/>
                <a:ext cx="5181600" cy="4351338"/>
              </a:xfrm>
              <a:blipFill>
                <a:blip r:embed="rId3"/>
                <a:stretch>
                  <a:fillRect l="-1882" t="-2801" r="-3412"/>
                </a:stretch>
              </a:blipFill>
            </p:spPr>
            <p:txBody>
              <a:bodyPr/>
              <a:lstStyle/>
              <a:p>
                <a:r>
                  <a:rPr lang="en-SG">
                    <a:noFill/>
                  </a:rPr>
                  <a:t> </a:t>
                </a:r>
              </a:p>
            </p:txBody>
          </p:sp>
        </mc:Fallback>
      </mc:AlternateContent>
    </p:spTree>
    <p:extLst>
      <p:ext uri="{BB962C8B-B14F-4D97-AF65-F5344CB8AC3E}">
        <p14:creationId xmlns:p14="http://schemas.microsoft.com/office/powerpoint/2010/main" val="163673252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06A2C9-A89C-0BCB-3238-0DEA0F870F73}"/>
              </a:ext>
            </a:extLst>
          </p:cNvPr>
          <p:cNvPicPr>
            <a:picLocks noChangeAspect="1"/>
          </p:cNvPicPr>
          <p:nvPr/>
        </p:nvPicPr>
        <p:blipFill>
          <a:blip r:embed="rId2"/>
          <a:stretch>
            <a:fillRect/>
          </a:stretch>
        </p:blipFill>
        <p:spPr>
          <a:xfrm>
            <a:off x="1289967" y="237679"/>
            <a:ext cx="9612066" cy="6382641"/>
          </a:xfrm>
          <a:prstGeom prst="rect">
            <a:avLst/>
          </a:prstGeom>
        </p:spPr>
      </p:pic>
    </p:spTree>
    <p:extLst>
      <p:ext uri="{BB962C8B-B14F-4D97-AF65-F5344CB8AC3E}">
        <p14:creationId xmlns:p14="http://schemas.microsoft.com/office/powerpoint/2010/main" val="86548843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lnSpcReduction="100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t>Ridge Polynomial Regressor is a polynomial regressor, like described earlier. </a:t>
                </a:r>
              </a:p>
              <a:p>
                <a:pPr marL="0" indent="0">
                  <a:buNone/>
                </a:pPr>
                <a:r>
                  <a:rPr lang="en-GB" dirty="0"/>
                  <a:t>Its only difference is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242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2"/>
                <a:ext cx="5181600" cy="5027737"/>
              </a:xfrm>
            </p:spPr>
            <p:txBody>
              <a:bodyPr>
                <a:normAutofit fontScale="92500" lnSpcReduction="10000"/>
              </a:bodyPr>
              <a:lstStyle/>
              <a:p>
                <a:pPr marL="0" indent="0">
                  <a:buNone/>
                </a:pPr>
                <a:r>
                  <a:rPr lang="en-GB" b="1" dirty="0"/>
                  <a:t>Note: </a:t>
                </a:r>
                <a:r>
                  <a:rPr lang="en-GB" dirty="0"/>
                  <a:t>Just like the learning rate in GD, the parameter </a:t>
                </a:r>
                <a14:m>
                  <m:oMath xmlns:m="http://schemas.openxmlformats.org/officeDocument/2006/math">
                    <m:r>
                      <a:rPr lang="en-GB" b="1" i="1" dirty="0" smtClean="0">
                        <a:latin typeface="Cambria Math" panose="02040503050406030204" pitchFamily="18" charset="0"/>
                      </a:rPr>
                      <m:t>𝝀</m:t>
                    </m:r>
                  </m:oMath>
                </a14:m>
                <a:r>
                  <a:rPr lang="en-GB" b="1" dirty="0"/>
                  <a:t> </a:t>
                </a:r>
                <a:r>
                  <a:rPr lang="en-GB" dirty="0"/>
                  <a:t>is manually decided and is used to weight the importance of the regularization term compared to the MSE.</a:t>
                </a:r>
              </a:p>
              <a:p>
                <a:pPr marL="0" indent="0">
                  <a:buNone/>
                </a:pPr>
                <a:r>
                  <a:rPr lang="en-GB" dirty="0"/>
                  <a:t>If the </a:t>
                </a:r>
                <a:r>
                  <a:rPr lang="en-GB" b="1" dirty="0"/>
                  <a:t>value for 𝜆 is small</a:t>
                </a:r>
                <a:r>
                  <a:rPr lang="en-GB" dirty="0"/>
                  <a:t>, the loss function will be </a:t>
                </a:r>
                <a:r>
                  <a:rPr lang="en-GB" b="1" dirty="0"/>
                  <a:t>mostly MSE </a:t>
                </a:r>
                <a:r>
                  <a:rPr lang="en-GB" dirty="0"/>
                  <a:t>and our model will therefore suffer from the same </a:t>
                </a:r>
                <a:r>
                  <a:rPr lang="en-GB" b="1" dirty="0"/>
                  <a:t>overfitting</a:t>
                </a:r>
                <a:r>
                  <a:rPr lang="en-GB" dirty="0"/>
                  <a:t> problems as earlier. </a:t>
                </a:r>
              </a:p>
              <a:p>
                <a:pPr marL="0" indent="0">
                  <a:buNone/>
                </a:pPr>
                <a:r>
                  <a:rPr lang="en-GB" dirty="0"/>
                  <a:t>If the </a:t>
                </a:r>
                <a:r>
                  <a:rPr lang="en-GB" b="1" dirty="0"/>
                  <a:t>value of 𝜆 is too high </a:t>
                </a:r>
                <a:r>
                  <a:rPr lang="en-GB" dirty="0"/>
                  <a:t>however, the model will </a:t>
                </a:r>
                <a:r>
                  <a:rPr lang="en-GB" b="1" dirty="0"/>
                  <a:t>mostly ignore the MSE </a:t>
                </a:r>
                <a:r>
                  <a:rPr lang="en-GB" dirty="0"/>
                  <a:t>part of the loss function, which will lead to a model not fitting (or </a:t>
                </a:r>
                <a:r>
                  <a:rPr lang="en-GB" b="1" dirty="0"/>
                  <a:t>underfitting</a:t>
                </a:r>
                <a:r>
                  <a:rPr lang="en-GB" dirty="0"/>
                  <a:t>) the data.</a:t>
                </a:r>
              </a:p>
            </p:txBody>
          </p:sp>
        </mc:Choice>
        <mc:Fallback xmlns="">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xfrm>
                <a:off x="6781800" y="1830262"/>
                <a:ext cx="5181600" cy="5027737"/>
              </a:xfrm>
              <a:blipFill>
                <a:blip r:embed="rId3"/>
                <a:stretch>
                  <a:fillRect l="-2118" t="-2424" r="-2000"/>
                </a:stretch>
              </a:blipFill>
            </p:spPr>
            <p:txBody>
              <a:bodyPr/>
              <a:lstStyle/>
              <a:p>
                <a:r>
                  <a:rPr lang="en-SG">
                    <a:noFill/>
                  </a:rPr>
                  <a:t> </a:t>
                </a:r>
              </a:p>
            </p:txBody>
          </p:sp>
        </mc:Fallback>
      </mc:AlternateContent>
    </p:spTree>
    <p:extLst>
      <p:ext uri="{BB962C8B-B14F-4D97-AF65-F5344CB8AC3E}">
        <p14:creationId xmlns:p14="http://schemas.microsoft.com/office/powerpoint/2010/main" val="17570570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486002D-1F4F-B24E-D454-3EB50348FCAA}"/>
              </a:ext>
            </a:extLst>
          </p:cNvPr>
          <p:cNvPicPr>
            <a:picLocks noChangeAspect="1"/>
          </p:cNvPicPr>
          <p:nvPr/>
        </p:nvPicPr>
        <p:blipFill>
          <a:blip r:embed="rId2"/>
          <a:stretch>
            <a:fillRect/>
          </a:stretch>
        </p:blipFill>
        <p:spPr>
          <a:xfrm>
            <a:off x="1323309" y="266258"/>
            <a:ext cx="9545382" cy="6325483"/>
          </a:xfrm>
          <a:prstGeom prst="rect">
            <a:avLst/>
          </a:prstGeom>
        </p:spPr>
      </p:pic>
    </p:spTree>
    <p:extLst>
      <p:ext uri="{BB962C8B-B14F-4D97-AF65-F5344CB8AC3E}">
        <p14:creationId xmlns:p14="http://schemas.microsoft.com/office/powerpoint/2010/main" val="7108843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lnSpcReduction="100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t>Ridge Polynomial Regressor is a polynomial regressor, like described earlier. </a:t>
                </a:r>
              </a:p>
              <a:p>
                <a:pPr marL="0" indent="0">
                  <a:buNone/>
                </a:pPr>
                <a:r>
                  <a:rPr lang="en-GB" dirty="0"/>
                  <a:t>Its only difference is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2421"/>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3"/>
            <a:ext cx="5181600" cy="5027736"/>
          </a:xfrm>
        </p:spPr>
        <p:txBody>
          <a:bodyPr>
            <a:normAutofit fontScale="92500" lnSpcReduction="10000"/>
          </a:bodyPr>
          <a:lstStyle/>
          <a:p>
            <a:pPr marL="0" indent="0">
              <a:buNone/>
            </a:pPr>
            <a:r>
              <a:rPr lang="en-GB" b="1" dirty="0"/>
              <a:t>Note #2: </a:t>
            </a:r>
            <a:r>
              <a:rPr lang="en-GB" dirty="0"/>
              <a:t>it is also possible to use the sum of </a:t>
            </a:r>
            <a:r>
              <a:rPr lang="en-GB" b="1" u="sng" dirty="0"/>
              <a:t>absolute</a:t>
            </a:r>
            <a:r>
              <a:rPr lang="en-GB" dirty="0"/>
              <a:t> values, making a </a:t>
            </a:r>
            <a:r>
              <a:rPr lang="en-GB" b="1" dirty="0">
                <a:solidFill>
                  <a:srgbClr val="00B050"/>
                </a:solidFill>
              </a:rPr>
              <a:t>Lasso Regressor </a:t>
            </a:r>
            <a:r>
              <a:rPr lang="en-GB" dirty="0"/>
              <a:t>instead.</a:t>
            </a:r>
          </a:p>
          <a:p>
            <a:pPr marL="0" indent="0">
              <a:buNone/>
            </a:pPr>
            <a:endParaRPr lang="en-GB" dirty="0"/>
          </a:p>
          <a:p>
            <a:pPr marL="0" indent="0">
              <a:buNone/>
            </a:pPr>
            <a:r>
              <a:rPr lang="en-GB" b="1" dirty="0"/>
              <a:t>Why use L1 regularization over L2 regularization?</a:t>
            </a:r>
          </a:p>
          <a:p>
            <a:r>
              <a:rPr lang="en-GB" dirty="0"/>
              <a:t>L1 regularization results in some weights being exactly equal to zero, which can be used for feature selection.</a:t>
            </a:r>
          </a:p>
          <a:p>
            <a:r>
              <a:rPr lang="en-GB" dirty="0"/>
              <a:t>L2 regularization will not produce sparse models, and it will only shrink the weights.</a:t>
            </a:r>
          </a:p>
        </p:txBody>
      </p:sp>
    </p:spTree>
    <p:extLst>
      <p:ext uri="{BB962C8B-B14F-4D97-AF65-F5344CB8AC3E}">
        <p14:creationId xmlns:p14="http://schemas.microsoft.com/office/powerpoint/2010/main" val="1659504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6F96E-2941-74BC-F17E-3EE0BC3A9471}"/>
              </a:ext>
            </a:extLst>
          </p:cNvPr>
          <p:cNvSpPr>
            <a:spLocks noGrp="1"/>
          </p:cNvSpPr>
          <p:nvPr>
            <p:ph type="title"/>
          </p:nvPr>
        </p:nvSpPr>
        <p:spPr/>
        <p:txBody>
          <a:bodyPr/>
          <a:lstStyle/>
          <a:p>
            <a:r>
              <a:rPr lang="en-GB" dirty="0"/>
              <a:t>Supporting Textbooks</a:t>
            </a:r>
            <a:endParaRPr lang="en-SG" dirty="0"/>
          </a:p>
        </p:txBody>
      </p:sp>
      <p:sp>
        <p:nvSpPr>
          <p:cNvPr id="4" name="Content Placeholder 3">
            <a:extLst>
              <a:ext uri="{FF2B5EF4-FFF2-40B4-BE49-F238E27FC236}">
                <a16:creationId xmlns:a16="http://schemas.microsoft.com/office/drawing/2014/main" id="{9153A28C-95D3-2045-78E8-BEAFD0347A89}"/>
              </a:ext>
            </a:extLst>
          </p:cNvPr>
          <p:cNvSpPr>
            <a:spLocks noGrp="1"/>
          </p:cNvSpPr>
          <p:nvPr>
            <p:ph idx="1"/>
          </p:nvPr>
        </p:nvSpPr>
        <p:spPr>
          <a:xfrm>
            <a:off x="838200" y="1825624"/>
            <a:ext cx="8604380" cy="5032375"/>
          </a:xfrm>
        </p:spPr>
        <p:txBody>
          <a:bodyPr>
            <a:normAutofit/>
          </a:bodyPr>
          <a:lstStyle/>
          <a:p>
            <a:pPr marL="0" indent="0">
              <a:buNone/>
            </a:pPr>
            <a:r>
              <a:rPr lang="en-GB" dirty="0"/>
              <a:t>Supporting textbooks, for your curiosity (not needed to understand this course).</a:t>
            </a:r>
          </a:p>
          <a:p>
            <a:r>
              <a:rPr lang="en-GB" dirty="0"/>
              <a:t>Michael A. Nielsen, “Neural networks and deep learning”, 2015. (</a:t>
            </a:r>
            <a:r>
              <a:rPr lang="en-GB" dirty="0">
                <a:hlinkClick r:id="rId2"/>
              </a:rPr>
              <a:t>http://neuralnetworksanddeeplearning.com/</a:t>
            </a:r>
            <a:r>
              <a:rPr lang="en-GB" dirty="0"/>
              <a:t>)</a:t>
            </a:r>
          </a:p>
          <a:p>
            <a:r>
              <a:rPr lang="en-GB" dirty="0"/>
              <a:t>Ian Goodfellow, </a:t>
            </a:r>
            <a:r>
              <a:rPr lang="en-GB" dirty="0" err="1"/>
              <a:t>Yoshua</a:t>
            </a:r>
            <a:r>
              <a:rPr lang="en-GB" dirty="0"/>
              <a:t> </a:t>
            </a:r>
            <a:r>
              <a:rPr lang="en-GB" dirty="0" err="1"/>
              <a:t>Bengio</a:t>
            </a:r>
            <a:r>
              <a:rPr lang="en-GB" dirty="0"/>
              <a:t> and Aaron Courville, “Deep learning”, 2016. (</a:t>
            </a:r>
            <a:r>
              <a:rPr lang="en-GB" dirty="0">
                <a:hlinkClick r:id="rId3"/>
              </a:rPr>
              <a:t>https://www.deeplearningbook.org/</a:t>
            </a:r>
            <a:r>
              <a:rPr lang="en-GB" dirty="0"/>
              <a:t>)</a:t>
            </a:r>
          </a:p>
          <a:p>
            <a:r>
              <a:rPr lang="en-GB" dirty="0"/>
              <a:t>Stevens et al., “Deep Learning with </a:t>
            </a:r>
            <a:r>
              <a:rPr lang="en-GB" dirty="0" err="1"/>
              <a:t>PyTorch</a:t>
            </a:r>
            <a:r>
              <a:rPr lang="en-GB" dirty="0"/>
              <a:t>”, 2020. (</a:t>
            </a:r>
            <a:r>
              <a:rPr lang="en-GB" dirty="0">
                <a:hlinkClick r:id="rId4"/>
              </a:rPr>
              <a:t>https://www.manning.com/books/deep-learning-with-pytorch</a:t>
            </a:r>
            <a:r>
              <a:rPr lang="en-GB" dirty="0"/>
              <a:t>)</a:t>
            </a:r>
            <a:endParaRPr lang="en-SG" dirty="0"/>
          </a:p>
        </p:txBody>
      </p:sp>
      <p:pic>
        <p:nvPicPr>
          <p:cNvPr id="7" name="Picture 6">
            <a:extLst>
              <a:ext uri="{FF2B5EF4-FFF2-40B4-BE49-F238E27FC236}">
                <a16:creationId xmlns:a16="http://schemas.microsoft.com/office/drawing/2014/main" id="{B56C8823-C103-3CE1-B38D-3C48663B4AE1}"/>
              </a:ext>
            </a:extLst>
          </p:cNvPr>
          <p:cNvPicPr>
            <a:picLocks noChangeAspect="1"/>
          </p:cNvPicPr>
          <p:nvPr/>
        </p:nvPicPr>
        <p:blipFill>
          <a:blip r:embed="rId5"/>
          <a:stretch>
            <a:fillRect/>
          </a:stretch>
        </p:blipFill>
        <p:spPr>
          <a:xfrm>
            <a:off x="10099408" y="4833257"/>
            <a:ext cx="1614858" cy="1939685"/>
          </a:xfrm>
          <a:prstGeom prst="rect">
            <a:avLst/>
          </a:prstGeom>
        </p:spPr>
      </p:pic>
      <p:pic>
        <p:nvPicPr>
          <p:cNvPr id="9" name="Picture 8" descr="A picture containing text, plant&#10;&#10;Description automatically generated">
            <a:extLst>
              <a:ext uri="{FF2B5EF4-FFF2-40B4-BE49-F238E27FC236}">
                <a16:creationId xmlns:a16="http://schemas.microsoft.com/office/drawing/2014/main" id="{27054BCD-226C-642D-79D1-F83C787B61FB}"/>
              </a:ext>
            </a:extLst>
          </p:cNvPr>
          <p:cNvPicPr>
            <a:picLocks noChangeAspect="1"/>
          </p:cNvPicPr>
          <p:nvPr/>
        </p:nvPicPr>
        <p:blipFill rotWithShape="1">
          <a:blip r:embed="rId6">
            <a:extLst>
              <a:ext uri="{28A0092B-C50C-407E-A947-70E740481C1C}">
                <a14:useLocalDpi xmlns:a14="http://schemas.microsoft.com/office/drawing/2010/main" val="0"/>
              </a:ext>
            </a:extLst>
          </a:blip>
          <a:srcRect l="25102" r="20653"/>
          <a:stretch/>
        </p:blipFill>
        <p:spPr>
          <a:xfrm>
            <a:off x="10099408" y="2619261"/>
            <a:ext cx="1616504" cy="2086007"/>
          </a:xfrm>
          <a:prstGeom prst="rect">
            <a:avLst/>
          </a:prstGeom>
        </p:spPr>
      </p:pic>
      <p:pic>
        <p:nvPicPr>
          <p:cNvPr id="11" name="Picture 10">
            <a:extLst>
              <a:ext uri="{FF2B5EF4-FFF2-40B4-BE49-F238E27FC236}">
                <a16:creationId xmlns:a16="http://schemas.microsoft.com/office/drawing/2014/main" id="{3E899614-E0B3-FF83-C910-37419D7FD44A}"/>
              </a:ext>
            </a:extLst>
          </p:cNvPr>
          <p:cNvPicPr>
            <a:picLocks noChangeAspect="1"/>
          </p:cNvPicPr>
          <p:nvPr/>
        </p:nvPicPr>
        <p:blipFill>
          <a:blip r:embed="rId7"/>
          <a:stretch>
            <a:fillRect/>
          </a:stretch>
        </p:blipFill>
        <p:spPr>
          <a:xfrm>
            <a:off x="9822971" y="251925"/>
            <a:ext cx="2167732" cy="2239347"/>
          </a:xfrm>
          <a:prstGeom prst="rect">
            <a:avLst/>
          </a:prstGeom>
        </p:spPr>
      </p:pic>
    </p:spTree>
    <p:extLst>
      <p:ext uri="{BB962C8B-B14F-4D97-AF65-F5344CB8AC3E}">
        <p14:creationId xmlns:p14="http://schemas.microsoft.com/office/powerpoint/2010/main" val="11746280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lnSpcReduction="100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t>Ridge Polynomial Regressor is a polynomial regressor, like described earlier. </a:t>
                </a:r>
              </a:p>
              <a:p>
                <a:pPr marL="0" indent="0">
                  <a:buNone/>
                </a:pPr>
                <a:r>
                  <a:rPr lang="en-GB" dirty="0"/>
                  <a:t>Its only difference is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2421"/>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3"/>
            <a:ext cx="5181600" cy="5027736"/>
          </a:xfrm>
        </p:spPr>
        <p:txBody>
          <a:bodyPr>
            <a:normAutofit fontScale="92500" lnSpcReduction="10000"/>
          </a:bodyPr>
          <a:lstStyle/>
          <a:p>
            <a:pPr marL="0" indent="0">
              <a:buNone/>
            </a:pPr>
            <a:r>
              <a:rPr lang="en-GB" b="1" dirty="0"/>
              <a:t>Note #3: </a:t>
            </a:r>
            <a:r>
              <a:rPr lang="en-GB" dirty="0"/>
              <a:t>it is also possible to use the sum of </a:t>
            </a:r>
            <a:r>
              <a:rPr lang="en-GB" b="1" u="sng" dirty="0"/>
              <a:t>absolute</a:t>
            </a:r>
            <a:r>
              <a:rPr lang="en-GB" dirty="0"/>
              <a:t> values </a:t>
            </a:r>
            <a:r>
              <a:rPr lang="en-GB" b="1" u="sng" dirty="0"/>
              <a:t>AND</a:t>
            </a:r>
            <a:r>
              <a:rPr lang="en-GB" dirty="0"/>
              <a:t> </a:t>
            </a:r>
            <a:r>
              <a:rPr lang="en-GB" b="1" u="sng" dirty="0"/>
              <a:t>squared</a:t>
            </a:r>
            <a:r>
              <a:rPr lang="en-GB" dirty="0"/>
              <a:t> values as regularization</a:t>
            </a:r>
          </a:p>
          <a:p>
            <a:pPr marL="0" indent="0">
              <a:buNone/>
            </a:pPr>
            <a:endParaRPr lang="en-GB" dirty="0"/>
          </a:p>
          <a:p>
            <a:pPr marL="0" indent="0">
              <a:buNone/>
            </a:pPr>
            <a:r>
              <a:rPr lang="en-GB" dirty="0"/>
              <a:t>Essentially getting the best of both worlds, and making an </a:t>
            </a:r>
            <a:r>
              <a:rPr lang="en-GB" b="1" dirty="0">
                <a:solidFill>
                  <a:srgbClr val="00B050"/>
                </a:solidFill>
              </a:rPr>
              <a:t>Elastic Regressor </a:t>
            </a:r>
            <a:r>
              <a:rPr lang="en-GB" dirty="0"/>
              <a:t>instead!</a:t>
            </a:r>
          </a:p>
          <a:p>
            <a:pPr marL="0" indent="0">
              <a:buNone/>
            </a:pPr>
            <a:endParaRPr lang="en-GB" dirty="0"/>
          </a:p>
          <a:p>
            <a:pPr marL="0" indent="0">
              <a:buNone/>
            </a:pPr>
            <a:r>
              <a:rPr lang="en-GB" dirty="0"/>
              <a:t>Check it out!</a:t>
            </a:r>
          </a:p>
        </p:txBody>
      </p:sp>
    </p:spTree>
    <p:extLst>
      <p:ext uri="{BB962C8B-B14F-4D97-AF65-F5344CB8AC3E}">
        <p14:creationId xmlns:p14="http://schemas.microsoft.com/office/powerpoint/2010/main" val="38521476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the sigmoid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sigmoid</a:t>
                </a:r>
                <a:r>
                  <a:rPr lang="en-GB" b="1" dirty="0"/>
                  <a:t> </a:t>
                </a:r>
                <a:r>
                  <a:rPr lang="en-GB" b="1" dirty="0">
                    <a:solidFill>
                      <a:srgbClr val="00B050"/>
                    </a:solidFill>
                  </a:rPr>
                  <a:t>function</a:t>
                </a:r>
                <a:r>
                  <a:rPr lang="en-GB" b="1" dirty="0"/>
                  <a:t>):</a:t>
                </a:r>
              </a:p>
              <a:p>
                <a:pPr marL="0" indent="0">
                  <a:buNone/>
                </a:pPr>
                <a:r>
                  <a:rPr lang="en-GB" dirty="0"/>
                  <a:t>The </a:t>
                </a:r>
                <a:r>
                  <a:rPr lang="en-GB" b="1" dirty="0">
                    <a:solidFill>
                      <a:srgbClr val="00B050"/>
                    </a:solidFill>
                  </a:rPr>
                  <a:t>sigmoid</a:t>
                </a:r>
                <a:r>
                  <a:rPr lang="en-GB" dirty="0"/>
                  <a:t> </a:t>
                </a:r>
                <a:r>
                  <a:rPr lang="en-GB" b="1" dirty="0">
                    <a:solidFill>
                      <a:srgbClr val="00B050"/>
                    </a:solidFill>
                  </a:rPr>
                  <a:t>function</a:t>
                </a:r>
                <a:r>
                  <a:rPr lang="en-GB" dirty="0"/>
                  <a:t> is an important function used in Machine Learning. It is defined as</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𝑠</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𝑥</m:t>
                                  </m:r>
                                </m:e>
                              </m:d>
                            </m:e>
                          </m:func>
                        </m:den>
                      </m:f>
                    </m:oMath>
                  </m:oMathPara>
                </a14:m>
                <a:endParaRPr lang="en-GB" dirty="0"/>
              </a:p>
              <a:p>
                <a:pPr marL="0" indent="0">
                  <a:buNone/>
                </a:pPr>
                <a:r>
                  <a:rPr lang="en-GB" dirty="0"/>
                  <a:t>Or, equivalently</a:t>
                </a:r>
                <a:endParaRPr lang="en-GB" b="0"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f>
                        <m:fPr>
                          <m:ctrlPr>
                            <a:rPr lang="en-GB" i="1" dirty="0">
                              <a:latin typeface="Cambria Math" panose="02040503050406030204" pitchFamily="18" charset="0"/>
                            </a:rPr>
                          </m:ctrlPr>
                        </m:fPr>
                        <m:num>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num>
                        <m:den>
                          <m:r>
                            <a:rPr lang="en-GB" i="1" dirty="0">
                              <a:latin typeface="Cambria Math" panose="02040503050406030204" pitchFamily="18" charset="0"/>
                            </a:rPr>
                            <m:t>1+</m:t>
                          </m:r>
                          <m:r>
                            <m:rPr>
                              <m:sty m:val="p"/>
                            </m:rPr>
                            <a:rPr lang="en-GB" dirty="0">
                              <a:latin typeface="Cambria Math" panose="02040503050406030204" pitchFamily="18" charset="0"/>
                            </a:rPr>
                            <m:t>exp</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m:t>
                          </m:r>
                        </m:den>
                      </m:f>
                    </m:oMath>
                  </m:oMathPara>
                </a14:m>
                <a:endParaRPr lang="en-GB" dirty="0"/>
              </a:p>
              <a:p>
                <a:pPr marL="0" indent="0">
                  <a:buNone/>
                </a:pPr>
                <a:r>
                  <a:rPr lang="en-GB" b="1" dirty="0"/>
                  <a:t>Note: </a:t>
                </a:r>
                <a:r>
                  <a:rPr lang="en-GB" dirty="0"/>
                  <a:t>Sometimes, the notation </a:t>
                </a:r>
                <a14:m>
                  <m:oMath xmlns:m="http://schemas.openxmlformats.org/officeDocument/2006/math">
                    <m:r>
                      <a:rPr lang="en-GB" b="0" i="1" smtClean="0">
                        <a:latin typeface="Cambria Math" panose="02040503050406030204" pitchFamily="18" charset="0"/>
                      </a:rPr>
                      <m:t>𝜎</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r>
                  <a:rPr lang="en-GB" dirty="0"/>
                  <a:t> is used instead of </a:t>
                </a:r>
                <a14:m>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dirty="0"/>
                  <a:t>.</a:t>
                </a:r>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4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4B6C00-CDCA-7753-FD92-73BE0C88AE10}"/>
                  </a:ext>
                </a:extLst>
              </p:cNvPr>
              <p:cNvSpPr>
                <a:spLocks noGrp="1"/>
              </p:cNvSpPr>
              <p:nvPr>
                <p:ph sz="half" idx="2"/>
              </p:nvPr>
            </p:nvSpPr>
            <p:spPr>
              <a:xfrm>
                <a:off x="6172200" y="1825625"/>
                <a:ext cx="5181600" cy="5032374"/>
              </a:xfrm>
            </p:spPr>
            <p:txBody>
              <a:bodyPr>
                <a:normAutofit/>
              </a:bodyPr>
              <a:lstStyle/>
              <a:p>
                <a:pPr marL="0" indent="0">
                  <a:buNone/>
                </a:pPr>
                <a:r>
                  <a:rPr lang="en-GB" dirty="0"/>
                  <a:t>The sigmoid function has the following properties:</a:t>
                </a: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 ∀ </m:t>
                      </m:r>
                      <m:r>
                        <a:rPr lang="en-GB" i="1" dirty="0" smtClean="0">
                          <a:latin typeface="Cambria Math" panose="02040503050406030204" pitchFamily="18" charset="0"/>
                        </a:rPr>
                        <m:t>𝑥</m:t>
                      </m:r>
                      <m:r>
                        <a:rPr lang="en-GB" i="1" dirty="0" smtClean="0">
                          <a:latin typeface="Cambria Math" panose="02040503050406030204" pitchFamily="18" charset="0"/>
                        </a:rPr>
                        <m:t>,  0 &lt;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&lt; 1</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smtClean="0">
                              <a:latin typeface="Cambria Math" panose="02040503050406030204" pitchFamily="18" charset="0"/>
                            </a:rPr>
                          </m:ctrlPr>
                        </m:limLowPr>
                        <m:e>
                          <m:r>
                            <m:rPr>
                              <m:sty m:val="p"/>
                            </m:rPr>
                            <a:rPr lang="en-GB" i="0" dirty="0" err="1" smtClean="0">
                              <a:latin typeface="Cambria Math" panose="02040503050406030204" pitchFamily="18" charset="0"/>
                            </a:rPr>
                            <m:t>lim</m:t>
                          </m:r>
                        </m:e>
                        <m:lim>
                          <m:r>
                            <a:rPr lang="en-GB" b="0" i="1" dirty="0" smtClean="0">
                              <a:latin typeface="Cambria Math" panose="02040503050406030204" pitchFamily="18" charset="0"/>
                            </a:rPr>
                            <m:t>𝑥</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m:t>
                          </m:r>
                        </m:lim>
                      </m:limLow>
                      <m:r>
                        <a:rPr lang="en-GB" i="1" dirty="0" smtClean="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smtClean="0">
                              <a:latin typeface="Cambria Math" panose="02040503050406030204" pitchFamily="18" charset="0"/>
                            </a:rPr>
                          </m:ctrlPr>
                        </m:limLowPr>
                        <m:e>
                          <m:r>
                            <m:rPr>
                              <m:sty m:val="p"/>
                            </m:rPr>
                            <a:rPr lang="en-GB" i="0" dirty="0" err="1" smtClean="0">
                              <a:latin typeface="Cambria Math" panose="02040503050406030204" pitchFamily="18" charset="0"/>
                            </a:rPr>
                            <m:t>lim</m:t>
                          </m:r>
                        </m:e>
                        <m:lim>
                          <m:r>
                            <a:rPr lang="en-GB" b="0" i="1" dirty="0" smtClean="0">
                              <a:latin typeface="Cambria Math" panose="02040503050406030204" pitchFamily="18" charset="0"/>
                            </a:rPr>
                            <m:t>𝑥</m:t>
                          </m:r>
                          <m:r>
                            <a:rPr lang="en-GB" i="1" dirty="0" smtClean="0">
                              <a:latin typeface="Cambria Math" panose="02040503050406030204" pitchFamily="18" charset="0"/>
                            </a:rPr>
                            <m:t>→∞</m:t>
                          </m:r>
                        </m:lim>
                      </m:limLow>
                      <m:r>
                        <a:rPr lang="en-GB" b="0" i="1" dirty="0" smtClean="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𝑠</m:t>
                      </m:r>
                      <m:r>
                        <a:rPr lang="en-GB" i="1" dirty="0" smtClean="0">
                          <a:latin typeface="Cambria Math" panose="02040503050406030204" pitchFamily="18" charset="0"/>
                        </a:rPr>
                        <m:t>(0) = 0.5</m:t>
                      </m:r>
                    </m:oMath>
                  </m:oMathPara>
                </a14:m>
                <a:endParaRPr lang="en-SG" dirty="0"/>
              </a:p>
            </p:txBody>
          </p:sp>
        </mc:Choice>
        <mc:Fallback xmlns="">
          <p:sp>
            <p:nvSpPr>
              <p:cNvPr id="4" name="Content Placeholder 3">
                <a:extLst>
                  <a:ext uri="{FF2B5EF4-FFF2-40B4-BE49-F238E27FC236}">
                    <a16:creationId xmlns:a16="http://schemas.microsoft.com/office/drawing/2014/main" id="{224B6C00-CDCA-7753-FD92-73BE0C88AE10}"/>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365387514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the sigmoid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sigmoid</a:t>
                </a:r>
                <a:r>
                  <a:rPr lang="en-GB" b="1" dirty="0"/>
                  <a:t> </a:t>
                </a:r>
                <a:r>
                  <a:rPr lang="en-GB" b="1" dirty="0">
                    <a:solidFill>
                      <a:srgbClr val="00B050"/>
                    </a:solidFill>
                  </a:rPr>
                  <a:t>function</a:t>
                </a:r>
                <a:r>
                  <a:rPr lang="en-GB" b="1" dirty="0"/>
                  <a:t>):</a:t>
                </a:r>
              </a:p>
              <a:p>
                <a:pPr marL="0" indent="0">
                  <a:buNone/>
                </a:pPr>
                <a:r>
                  <a:rPr lang="en-GB" dirty="0"/>
                  <a:t>The </a:t>
                </a:r>
                <a:r>
                  <a:rPr lang="en-GB" b="1" dirty="0">
                    <a:solidFill>
                      <a:srgbClr val="00B050"/>
                    </a:solidFill>
                  </a:rPr>
                  <a:t>sigmoid</a:t>
                </a:r>
                <a:r>
                  <a:rPr lang="en-GB" dirty="0"/>
                  <a:t> </a:t>
                </a:r>
                <a:r>
                  <a:rPr lang="en-GB" b="1" dirty="0">
                    <a:solidFill>
                      <a:srgbClr val="00B050"/>
                    </a:solidFill>
                  </a:rPr>
                  <a:t>function</a:t>
                </a:r>
                <a:r>
                  <a:rPr lang="en-GB" dirty="0"/>
                  <a:t> is an important function used in </a:t>
                </a:r>
                <a:r>
                  <a:rPr lang="en-GB" dirty="0" err="1"/>
                  <a:t>Machne</a:t>
                </a:r>
                <a:r>
                  <a:rPr lang="en-GB" dirty="0"/>
                  <a:t> Learning. It is defined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𝑠</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𝑥</m:t>
                                  </m:r>
                                </m:e>
                              </m:d>
                            </m:e>
                          </m:func>
                        </m:den>
                      </m:f>
                    </m:oMath>
                  </m:oMathPara>
                </a14:m>
                <a:endParaRPr lang="en-GB" b="0" i="1" dirty="0">
                  <a:latin typeface="Cambria Math" panose="02040503050406030204" pitchFamily="18" charset="0"/>
                </a:endParaRPr>
              </a:p>
              <a:p>
                <a:pPr marL="0" indent="0">
                  <a:buNone/>
                </a:pPr>
                <a:endParaRPr lang="en-GB" dirty="0"/>
              </a:p>
              <a:p>
                <a:pPr marL="0" indent="0">
                  <a:buNone/>
                </a:pPr>
                <a:r>
                  <a:rPr lang="en-GB" dirty="0"/>
                  <a:t>Or, equivalently</a:t>
                </a:r>
                <a:endParaRPr lang="en-GB" b="0"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f>
                        <m:fPr>
                          <m:ctrlPr>
                            <a:rPr lang="en-GB" i="1" dirty="0">
                              <a:latin typeface="Cambria Math" panose="02040503050406030204" pitchFamily="18" charset="0"/>
                            </a:rPr>
                          </m:ctrlPr>
                        </m:fPr>
                        <m:num>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num>
                        <m:den>
                          <m:r>
                            <a:rPr lang="en-GB" i="1" dirty="0">
                              <a:latin typeface="Cambria Math" panose="02040503050406030204" pitchFamily="18" charset="0"/>
                            </a:rPr>
                            <m:t>1+</m:t>
                          </m:r>
                          <m:r>
                            <m:rPr>
                              <m:sty m:val="p"/>
                            </m:rPr>
                            <a:rPr lang="en-GB" dirty="0">
                              <a:latin typeface="Cambria Math" panose="02040503050406030204" pitchFamily="18" charset="0"/>
                            </a:rPr>
                            <m:t>exp</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m:t>
                          </m:r>
                        </m:den>
                      </m:f>
                    </m:oMath>
                  </m:oMathPara>
                </a14:m>
                <a:endParaRPr lang="en-GB" dirty="0"/>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4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4B6C00-CDCA-7753-FD92-73BE0C88AE10}"/>
                  </a:ext>
                </a:extLst>
              </p:cNvPr>
              <p:cNvSpPr>
                <a:spLocks noGrp="1"/>
              </p:cNvSpPr>
              <p:nvPr>
                <p:ph sz="half" idx="2"/>
              </p:nvPr>
            </p:nvSpPr>
            <p:spPr>
              <a:xfrm>
                <a:off x="6172200" y="1825625"/>
                <a:ext cx="5181600" cy="5032374"/>
              </a:xfrm>
            </p:spPr>
            <p:txBody>
              <a:bodyPr>
                <a:normAutofit/>
              </a:bodyPr>
              <a:lstStyle/>
              <a:p>
                <a:pPr marL="0" indent="0">
                  <a:buNone/>
                </a:pPr>
                <a:r>
                  <a:rPr lang="en-GB" dirty="0"/>
                  <a:t>The sigmoid function has the following properties:</a:t>
                </a: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 ∀ </m:t>
                      </m:r>
                      <m:r>
                        <a:rPr lang="en-GB" i="1" dirty="0" smtClean="0">
                          <a:latin typeface="Cambria Math" panose="02040503050406030204" pitchFamily="18" charset="0"/>
                        </a:rPr>
                        <m:t>𝑥</m:t>
                      </m:r>
                      <m:r>
                        <a:rPr lang="en-GB" i="1" dirty="0" smtClean="0">
                          <a:latin typeface="Cambria Math" panose="02040503050406030204" pitchFamily="18" charset="0"/>
                        </a:rPr>
                        <m:t>,  0 &lt;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&lt; 1</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smtClean="0">
                              <a:latin typeface="Cambria Math" panose="02040503050406030204" pitchFamily="18" charset="0"/>
                            </a:rPr>
                          </m:ctrlPr>
                        </m:limLowPr>
                        <m:e>
                          <m:r>
                            <m:rPr>
                              <m:sty m:val="p"/>
                            </m:rPr>
                            <a:rPr lang="en-GB" i="0" dirty="0" err="1" smtClean="0">
                              <a:latin typeface="Cambria Math" panose="02040503050406030204" pitchFamily="18" charset="0"/>
                            </a:rPr>
                            <m:t>lim</m:t>
                          </m:r>
                        </m:e>
                        <m:lim>
                          <m:r>
                            <a:rPr lang="en-GB" b="0" i="1" dirty="0" smtClean="0">
                              <a:latin typeface="Cambria Math" panose="02040503050406030204" pitchFamily="18" charset="0"/>
                            </a:rPr>
                            <m:t>𝑥</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m:t>
                          </m:r>
                        </m:lim>
                      </m:limLow>
                      <m:r>
                        <a:rPr lang="en-GB" i="1" dirty="0" smtClean="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smtClean="0">
                              <a:latin typeface="Cambria Math" panose="02040503050406030204" pitchFamily="18" charset="0"/>
                            </a:rPr>
                          </m:ctrlPr>
                        </m:limLowPr>
                        <m:e>
                          <m:r>
                            <m:rPr>
                              <m:sty m:val="p"/>
                            </m:rPr>
                            <a:rPr lang="en-GB" i="0" dirty="0" err="1" smtClean="0">
                              <a:latin typeface="Cambria Math" panose="02040503050406030204" pitchFamily="18" charset="0"/>
                            </a:rPr>
                            <m:t>lim</m:t>
                          </m:r>
                        </m:e>
                        <m:lim>
                          <m:r>
                            <a:rPr lang="en-GB" b="0" i="1" dirty="0" smtClean="0">
                              <a:latin typeface="Cambria Math" panose="02040503050406030204" pitchFamily="18" charset="0"/>
                            </a:rPr>
                            <m:t>𝑥</m:t>
                          </m:r>
                          <m:r>
                            <a:rPr lang="en-GB" i="1" dirty="0" smtClean="0">
                              <a:latin typeface="Cambria Math" panose="02040503050406030204" pitchFamily="18" charset="0"/>
                            </a:rPr>
                            <m:t>→∞</m:t>
                          </m:r>
                        </m:lim>
                      </m:limLow>
                      <m:r>
                        <a:rPr lang="en-GB" b="0" i="1" dirty="0" smtClean="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𝑠</m:t>
                      </m:r>
                      <m:r>
                        <a:rPr lang="en-GB" i="1" dirty="0" smtClean="0">
                          <a:latin typeface="Cambria Math" panose="02040503050406030204" pitchFamily="18" charset="0"/>
                        </a:rPr>
                        <m:t>(0) = 0.5</m:t>
                      </m:r>
                    </m:oMath>
                  </m:oMathPara>
                </a14:m>
                <a:endParaRPr lang="en-SG" dirty="0"/>
              </a:p>
            </p:txBody>
          </p:sp>
        </mc:Choice>
        <mc:Fallback xmlns="">
          <p:sp>
            <p:nvSpPr>
              <p:cNvPr id="4" name="Content Placeholder 3">
                <a:extLst>
                  <a:ext uri="{FF2B5EF4-FFF2-40B4-BE49-F238E27FC236}">
                    <a16:creationId xmlns:a16="http://schemas.microsoft.com/office/drawing/2014/main" id="{224B6C00-CDCA-7753-FD92-73BE0C88AE10}"/>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471"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3BC4F682-033E-B20F-FF45-E910D6FD6442}"/>
              </a:ext>
            </a:extLst>
          </p:cNvPr>
          <p:cNvPicPr>
            <a:picLocks noChangeAspect="1"/>
          </p:cNvPicPr>
          <p:nvPr/>
        </p:nvPicPr>
        <p:blipFill>
          <a:blip r:embed="rId4"/>
          <a:stretch>
            <a:fillRect/>
          </a:stretch>
        </p:blipFill>
        <p:spPr>
          <a:xfrm>
            <a:off x="920150" y="0"/>
            <a:ext cx="10351699" cy="6858000"/>
          </a:xfrm>
          <a:prstGeom prst="rect">
            <a:avLst/>
          </a:prstGeom>
        </p:spPr>
      </p:pic>
    </p:spTree>
    <p:extLst>
      <p:ext uri="{BB962C8B-B14F-4D97-AF65-F5344CB8AC3E}">
        <p14:creationId xmlns:p14="http://schemas.microsoft.com/office/powerpoint/2010/main" val="58469263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two logistic functions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logistic</a:t>
                </a:r>
                <a:r>
                  <a:rPr lang="en-GB" b="1" dirty="0"/>
                  <a:t> </a:t>
                </a:r>
                <a:r>
                  <a:rPr lang="en-GB" b="1" dirty="0">
                    <a:solidFill>
                      <a:srgbClr val="00B050"/>
                    </a:solidFill>
                  </a:rPr>
                  <a:t>functions</a:t>
                </a:r>
                <a:r>
                  <a:rPr lang="en-GB" b="1" dirty="0"/>
                  <a:t>):</a:t>
                </a:r>
              </a:p>
              <a:p>
                <a:pPr marL="0" indent="0">
                  <a:buNone/>
                </a:pPr>
                <a:r>
                  <a:rPr lang="en-GB" dirty="0"/>
                  <a:t>Similarly, let us introduce two </a:t>
                </a:r>
                <a:r>
                  <a:rPr lang="en-GB" b="1" dirty="0">
                    <a:solidFill>
                      <a:srgbClr val="00B050"/>
                    </a:solidFill>
                  </a:rPr>
                  <a:t>logistic</a:t>
                </a:r>
                <a:r>
                  <a:rPr lang="en-GB" dirty="0"/>
                  <a:t> </a:t>
                </a:r>
                <a:r>
                  <a:rPr lang="en-GB" b="1" dirty="0">
                    <a:solidFill>
                      <a:srgbClr val="00B050"/>
                    </a:solidFill>
                  </a:rPr>
                  <a:t>functions</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𝑙</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(1−</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These two functions also have interesting properties.</a:t>
                </a:r>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4B6C00-CDCA-7753-FD92-73BE0C88AE10}"/>
                  </a:ext>
                </a:extLst>
              </p:cNvPr>
              <p:cNvSpPr>
                <a:spLocks noGrp="1"/>
              </p:cNvSpPr>
              <p:nvPr>
                <p:ph sz="half" idx="2"/>
              </p:nvPr>
            </p:nvSpPr>
            <p:spPr>
              <a:xfrm>
                <a:off x="6172200" y="1825625"/>
                <a:ext cx="5816600" cy="50323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r>
                        <a:rPr lang="en-GB" i="1" dirty="0" smtClean="0">
                          <a:latin typeface="Cambria Math" panose="02040503050406030204" pitchFamily="18" charset="0"/>
                        </a:rPr>
                        <m:t>𝑙</m:t>
                      </m:r>
                      <m:r>
                        <a:rPr lang="en-GB"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b="0" i="1" dirty="0" smtClean="0">
                          <a:latin typeface="Cambria Math" panose="02040503050406030204" pitchFamily="18" charset="0"/>
                        </a:rPr>
                        <m:t> </m:t>
                      </m:r>
                      <m:r>
                        <a:rPr lang="en-GB" i="1" dirty="0" smtClean="0">
                          <a:latin typeface="Cambria Math" panose="02040503050406030204" pitchFamily="18" charset="0"/>
                        </a:rPr>
                        <m:t>𝑙</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 </m:t>
                          </m:r>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𝑙</m:t>
                      </m:r>
                      <m:r>
                        <a:rPr lang="en-GB" i="1" dirty="0" smtClean="0">
                          <a:latin typeface="Cambria Math" panose="02040503050406030204" pitchFamily="18" charset="0"/>
                        </a:rPr>
                        <m:t>(0.5)=</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(0.5)=−</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(2)</m:t>
                      </m:r>
                    </m:oMath>
                  </m:oMathPara>
                </a14:m>
                <a:endParaRPr lang="en-SG" dirty="0"/>
              </a:p>
            </p:txBody>
          </p:sp>
        </mc:Choice>
        <mc:Fallback xmlns="">
          <p:sp>
            <p:nvSpPr>
              <p:cNvPr id="4" name="Content Placeholder 3">
                <a:extLst>
                  <a:ext uri="{FF2B5EF4-FFF2-40B4-BE49-F238E27FC236}">
                    <a16:creationId xmlns:a16="http://schemas.microsoft.com/office/drawing/2014/main" id="{224B6C00-CDCA-7753-FD92-73BE0C88AE10}"/>
                  </a:ext>
                </a:extLst>
              </p:cNvPr>
              <p:cNvSpPr>
                <a:spLocks noGrp="1" noRot="1" noChangeAspect="1" noMove="1" noResize="1" noEditPoints="1" noAdjustHandles="1" noChangeArrowheads="1" noChangeShapeType="1" noTextEdit="1"/>
              </p:cNvSpPr>
              <p:nvPr>
                <p:ph sz="half" idx="2"/>
              </p:nvPr>
            </p:nvSpPr>
            <p:spPr>
              <a:xfrm>
                <a:off x="6172200" y="1825625"/>
                <a:ext cx="5816600" cy="5032374"/>
              </a:xfr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375451633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F34AEC-3EA6-219D-81A7-B9BD2E7E11BC}"/>
              </a:ext>
            </a:extLst>
          </p:cNvPr>
          <p:cNvPicPr>
            <a:picLocks noChangeAspect="1"/>
          </p:cNvPicPr>
          <p:nvPr/>
        </p:nvPicPr>
        <p:blipFill>
          <a:blip r:embed="rId2"/>
          <a:stretch>
            <a:fillRect/>
          </a:stretch>
        </p:blipFill>
        <p:spPr>
          <a:xfrm>
            <a:off x="3750871" y="4696097"/>
            <a:ext cx="4842662" cy="2161902"/>
          </a:xfrm>
          <a:prstGeom prst="rect">
            <a:avLst/>
          </a:prstGeom>
        </p:spPr>
      </p:pic>
      <p:sp>
        <p:nvSpPr>
          <p:cNvPr id="8" name="Title 7">
            <a:extLst>
              <a:ext uri="{FF2B5EF4-FFF2-40B4-BE49-F238E27FC236}">
                <a16:creationId xmlns:a16="http://schemas.microsoft.com/office/drawing/2014/main" id="{F3C4DE6B-4A9F-D64A-C223-8B019D32EB21}"/>
              </a:ext>
            </a:extLst>
          </p:cNvPr>
          <p:cNvSpPr>
            <a:spLocks noGrp="1"/>
          </p:cNvSpPr>
          <p:nvPr>
            <p:ph type="title"/>
          </p:nvPr>
        </p:nvSpPr>
        <p:spPr/>
        <p:txBody>
          <a:bodyPr/>
          <a:lstStyle/>
          <a:p>
            <a:r>
              <a:rPr lang="en-GB" dirty="0"/>
              <a:t>To recap</a:t>
            </a:r>
            <a:endParaRPr lang="en-SG" dirty="0"/>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39F00384-78D5-1AE0-B237-9ABAFA9360EB}"/>
                  </a:ext>
                </a:extLst>
              </p:cNvPr>
              <p:cNvSpPr>
                <a:spLocks noGrp="1"/>
              </p:cNvSpPr>
              <p:nvPr>
                <p:ph sz="half" idx="1"/>
              </p:nvPr>
            </p:nvSpPr>
            <p:spPr/>
            <p:txBody>
              <a:bodyPr>
                <a:normAutofit/>
              </a:bodyPr>
              <a:lstStyle/>
              <a:p>
                <a:pPr marL="0" indent="0">
                  <a:buNone/>
                </a:pPr>
                <a:r>
                  <a:rPr lang="en-GB" b="1" dirty="0"/>
                  <a:t>Definition (the </a:t>
                </a:r>
                <a:r>
                  <a:rPr lang="en-GB" b="1" dirty="0">
                    <a:solidFill>
                      <a:srgbClr val="00B050"/>
                    </a:solidFill>
                  </a:rPr>
                  <a:t>sigmoid</a:t>
                </a:r>
                <a:r>
                  <a:rPr lang="en-GB" b="1" dirty="0"/>
                  <a:t> </a:t>
                </a:r>
                <a:r>
                  <a:rPr lang="en-GB" b="1" dirty="0">
                    <a:solidFill>
                      <a:srgbClr val="00B050"/>
                    </a:solidFill>
                  </a:rPr>
                  <a:t>function</a:t>
                </a:r>
                <a:r>
                  <a:rPr lang="en-GB" b="1" dirty="0"/>
                  <a:t>):</a:t>
                </a: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𝑠</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𝑥</m:t>
                                  </m:r>
                                </m:e>
                              </m:d>
                            </m:e>
                          </m:func>
                        </m:den>
                      </m:f>
                    </m:oMath>
                  </m:oMathPara>
                </a14:m>
                <a:endParaRPr lang="en-GB" b="0" i="1" dirty="0">
                  <a:latin typeface="Cambria Math" panose="02040503050406030204" pitchFamily="18" charset="0"/>
                </a:endParaRPr>
              </a:p>
              <a:p>
                <a:pPr marL="0" indent="0">
                  <a:buNone/>
                </a:pPr>
                <a:r>
                  <a:rPr lang="en-GB" dirty="0"/>
                  <a:t>Or, equivalently</a:t>
                </a:r>
                <a:endParaRPr lang="en-GB" b="0"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f>
                        <m:fPr>
                          <m:ctrlPr>
                            <a:rPr lang="en-GB" i="1" dirty="0">
                              <a:latin typeface="Cambria Math" panose="02040503050406030204" pitchFamily="18" charset="0"/>
                            </a:rPr>
                          </m:ctrlPr>
                        </m:fPr>
                        <m:num>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num>
                        <m:den>
                          <m:r>
                            <a:rPr lang="en-GB" i="1" dirty="0">
                              <a:latin typeface="Cambria Math" panose="02040503050406030204" pitchFamily="18" charset="0"/>
                            </a:rPr>
                            <m:t>1+</m:t>
                          </m:r>
                          <m:r>
                            <m:rPr>
                              <m:sty m:val="p"/>
                            </m:rPr>
                            <a:rPr lang="en-GB" dirty="0">
                              <a:latin typeface="Cambria Math" panose="02040503050406030204" pitchFamily="18" charset="0"/>
                            </a:rPr>
                            <m:t>exp</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m:t>
                          </m:r>
                        </m:den>
                      </m:f>
                    </m:oMath>
                  </m:oMathPara>
                </a14:m>
                <a:endParaRPr lang="en-GB" dirty="0"/>
              </a:p>
              <a:p>
                <a:pPr marL="0" indent="0">
                  <a:buNone/>
                </a:pPr>
                <a:endParaRPr lang="en-GB" dirty="0"/>
              </a:p>
            </p:txBody>
          </p:sp>
        </mc:Choice>
        <mc:Fallback xmlns="">
          <p:sp>
            <p:nvSpPr>
              <p:cNvPr id="7" name="Content Placeholder 2">
                <a:extLst>
                  <a:ext uri="{FF2B5EF4-FFF2-40B4-BE49-F238E27FC236}">
                    <a16:creationId xmlns:a16="http://schemas.microsoft.com/office/drawing/2014/main" id="{39F00384-78D5-1AE0-B237-9ABAFA9360EB}"/>
                  </a:ext>
                </a:extLst>
              </p:cNvPr>
              <p:cNvSpPr>
                <a:spLocks noGrp="1" noRot="1" noChangeAspect="1" noMove="1" noResize="1" noEditPoints="1" noAdjustHandles="1" noChangeArrowheads="1" noChangeShapeType="1" noTextEdit="1"/>
              </p:cNvSpPr>
              <p:nvPr>
                <p:ph sz="half" idx="1"/>
              </p:nvPr>
            </p:nvSpPr>
            <p:spPr>
              <a:blipFill>
                <a:blip r:embed="rId3"/>
                <a:stretch>
                  <a:fillRect l="-2471" t="-2241" r="-471"/>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3BA0C3D1-A680-1DB7-4CCD-05880333B6A9}"/>
                  </a:ext>
                </a:extLst>
              </p:cNvPr>
              <p:cNvSpPr>
                <a:spLocks noGrp="1"/>
              </p:cNvSpPr>
              <p:nvPr>
                <p:ph sz="half" idx="2"/>
              </p:nvPr>
            </p:nvSpPr>
            <p:spPr>
              <a:xfrm>
                <a:off x="6172200" y="1825625"/>
                <a:ext cx="5181600" cy="4351338"/>
              </a:xfrm>
            </p:spPr>
            <p:txBody>
              <a:bodyPr>
                <a:normAutofit/>
              </a:bodyPr>
              <a:lstStyle/>
              <a:p>
                <a:pPr marL="0" indent="0">
                  <a:buNone/>
                </a:pPr>
                <a:r>
                  <a:rPr lang="en-GB" b="1" dirty="0"/>
                  <a:t>Definition (the </a:t>
                </a:r>
                <a:r>
                  <a:rPr lang="en-GB" b="1" dirty="0">
                    <a:solidFill>
                      <a:srgbClr val="00B050"/>
                    </a:solidFill>
                  </a:rPr>
                  <a:t>logistic</a:t>
                </a:r>
                <a:r>
                  <a:rPr lang="en-GB" b="1" dirty="0"/>
                  <a:t> </a:t>
                </a:r>
                <a:r>
                  <a:rPr lang="en-GB" b="1" dirty="0">
                    <a:solidFill>
                      <a:srgbClr val="00B050"/>
                    </a:solidFill>
                  </a:rPr>
                  <a:t>functions</a:t>
                </a:r>
                <a:r>
                  <a:rPr lang="en-GB" b="1" dirty="0"/>
                  <a:t>):</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𝑙</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r>
                  <a:rPr lang="en-GB" dirty="0"/>
                  <a:t>And,</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(1−</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endParaRPr lang="en-GB" dirty="0"/>
              </a:p>
            </p:txBody>
          </p:sp>
        </mc:Choice>
        <mc:Fallback xmlns="">
          <p:sp>
            <p:nvSpPr>
              <p:cNvPr id="10" name="Content Placeholder 2">
                <a:extLst>
                  <a:ext uri="{FF2B5EF4-FFF2-40B4-BE49-F238E27FC236}">
                    <a16:creationId xmlns:a16="http://schemas.microsoft.com/office/drawing/2014/main" id="{3BA0C3D1-A680-1DB7-4CCD-05880333B6A9}"/>
                  </a:ext>
                </a:extLst>
              </p:cNvPr>
              <p:cNvSpPr>
                <a:spLocks noGrp="1" noRot="1" noChangeAspect="1" noMove="1" noResize="1" noEditPoints="1" noAdjustHandles="1" noChangeArrowheads="1" noChangeShapeType="1" noTextEdit="1"/>
              </p:cNvSpPr>
              <p:nvPr>
                <p:ph sz="half" idx="2"/>
              </p:nvPr>
            </p:nvSpPr>
            <p:spPr>
              <a:xfrm>
                <a:off x="6172200" y="1825625"/>
                <a:ext cx="5181600" cy="4351338"/>
              </a:xfrm>
              <a:blipFill>
                <a:blip r:embed="rId4"/>
                <a:stretch>
                  <a:fillRect l="-2471" t="-2241" r="-706"/>
                </a:stretch>
              </a:blipFill>
            </p:spPr>
            <p:txBody>
              <a:bodyPr/>
              <a:lstStyle/>
              <a:p>
                <a:r>
                  <a:rPr lang="en-SG">
                    <a:noFill/>
                  </a:rPr>
                  <a:t> </a:t>
                </a:r>
              </a:p>
            </p:txBody>
          </p:sp>
        </mc:Fallback>
      </mc:AlternateContent>
    </p:spTree>
    <p:extLst>
      <p:ext uri="{BB962C8B-B14F-4D97-AF65-F5344CB8AC3E}">
        <p14:creationId xmlns:p14="http://schemas.microsoft.com/office/powerpoint/2010/main" val="377856008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two logistic functions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logistic</a:t>
                </a:r>
                <a:r>
                  <a:rPr lang="en-GB" b="1" dirty="0"/>
                  <a:t> </a:t>
                </a:r>
                <a:r>
                  <a:rPr lang="en-GB" b="1" dirty="0">
                    <a:solidFill>
                      <a:srgbClr val="00B050"/>
                    </a:solidFill>
                  </a:rPr>
                  <a:t>functions</a:t>
                </a:r>
                <a:r>
                  <a:rPr lang="en-GB" b="1" dirty="0"/>
                  <a:t>):</a:t>
                </a:r>
              </a:p>
              <a:p>
                <a:pPr marL="0" indent="0">
                  <a:buNone/>
                </a:pPr>
                <a:r>
                  <a:rPr lang="en-GB" dirty="0"/>
                  <a:t>Similarly, let us introduce two </a:t>
                </a:r>
                <a:r>
                  <a:rPr lang="en-GB" b="1" dirty="0">
                    <a:solidFill>
                      <a:srgbClr val="00B050"/>
                    </a:solidFill>
                  </a:rPr>
                  <a:t>logistic</a:t>
                </a:r>
                <a:r>
                  <a:rPr lang="en-GB" dirty="0"/>
                  <a:t> </a:t>
                </a:r>
                <a:r>
                  <a:rPr lang="en-GB" b="1" dirty="0">
                    <a:solidFill>
                      <a:srgbClr val="00B050"/>
                    </a:solidFill>
                  </a:rPr>
                  <a:t>functions</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𝑙</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(1−</m:t>
                      </m:r>
                      <m:r>
                        <a:rPr lang="en-GB" i="1" dirty="0" smtClean="0">
                          <a:latin typeface="Cambria Math" panose="02040503050406030204" pitchFamily="18" charset="0"/>
                        </a:rPr>
                        <m:t>𝑥</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These two functions also have interesting properties.</a:t>
                </a:r>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224B6C00-CDCA-7753-FD92-73BE0C88AE10}"/>
                  </a:ext>
                </a:extLst>
              </p:cNvPr>
              <p:cNvSpPr>
                <a:spLocks noGrp="1"/>
              </p:cNvSpPr>
              <p:nvPr>
                <p:ph sz="half" idx="2"/>
              </p:nvPr>
            </p:nvSpPr>
            <p:spPr>
              <a:xfrm>
                <a:off x="6172200" y="1825625"/>
                <a:ext cx="5816600" cy="503237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r>
                        <a:rPr lang="en-GB" i="1" dirty="0" smtClean="0">
                          <a:latin typeface="Cambria Math" panose="02040503050406030204" pitchFamily="18" charset="0"/>
                        </a:rPr>
                        <m:t>𝑙</m:t>
                      </m:r>
                      <m:r>
                        <a:rPr lang="en-GB"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b="0" i="1" dirty="0" smtClean="0">
                          <a:latin typeface="Cambria Math" panose="02040503050406030204" pitchFamily="18" charset="0"/>
                        </a:rPr>
                        <m:t> </m:t>
                      </m:r>
                      <m:r>
                        <a:rPr lang="en-GB" i="1" dirty="0" smtClean="0">
                          <a:latin typeface="Cambria Math" panose="02040503050406030204" pitchFamily="18" charset="0"/>
                        </a:rPr>
                        <m:t>𝑙</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b="0" i="1" dirty="0" smtClean="0">
                              <a:latin typeface="Cambria Math" panose="02040503050406030204" pitchFamily="18" charset="0"/>
                            </a:rPr>
                          </m:ctrlPr>
                        </m:limLowPr>
                        <m:e>
                          <m:r>
                            <m:rPr>
                              <m:sty m:val="p"/>
                            </m:rPr>
                            <a:rPr lang="en-GB" i="0" dirty="0" smtClean="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 </m:t>
                          </m:r>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d>
                        <m:dPr>
                          <m:ctrlPr>
                            <a:rPr lang="en-GB"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𝑙</m:t>
                      </m:r>
                      <m:r>
                        <a:rPr lang="en-GB" i="1" dirty="0" smtClean="0">
                          <a:latin typeface="Cambria Math" panose="02040503050406030204" pitchFamily="18" charset="0"/>
                        </a:rPr>
                        <m:t>(0.5)=</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𝑙</m:t>
                          </m:r>
                        </m:e>
                        <m:sub>
                          <m:r>
                            <a:rPr lang="en-GB" i="1" dirty="0" smtClean="0">
                              <a:latin typeface="Cambria Math" panose="02040503050406030204" pitchFamily="18" charset="0"/>
                            </a:rPr>
                            <m:t>2</m:t>
                          </m:r>
                        </m:sub>
                      </m:sSub>
                      <m:r>
                        <a:rPr lang="en-GB" i="1" dirty="0" smtClean="0">
                          <a:latin typeface="Cambria Math" panose="02040503050406030204" pitchFamily="18" charset="0"/>
                        </a:rPr>
                        <m:t>(0.5)=−</m:t>
                      </m:r>
                      <m:r>
                        <m:rPr>
                          <m:sty m:val="p"/>
                        </m:rPr>
                        <a:rPr lang="en-GB" i="0" dirty="0" smtClean="0">
                          <a:latin typeface="Cambria Math" panose="02040503050406030204" pitchFamily="18" charset="0"/>
                        </a:rPr>
                        <m:t>ln</m:t>
                      </m:r>
                      <m:r>
                        <a:rPr lang="en-GB" i="0" dirty="0" smtClean="0">
                          <a:latin typeface="Cambria Math" panose="02040503050406030204" pitchFamily="18" charset="0"/>
                        </a:rPr>
                        <m:t>⁡</m:t>
                      </m:r>
                      <m:r>
                        <a:rPr lang="en-GB" i="1" dirty="0" smtClean="0">
                          <a:latin typeface="Cambria Math" panose="02040503050406030204" pitchFamily="18" charset="0"/>
                        </a:rPr>
                        <m:t>(2)</m:t>
                      </m:r>
                    </m:oMath>
                  </m:oMathPara>
                </a14:m>
                <a:endParaRPr lang="en-SG" dirty="0"/>
              </a:p>
            </p:txBody>
          </p:sp>
        </mc:Choice>
        <mc:Fallback xmlns="">
          <p:sp>
            <p:nvSpPr>
              <p:cNvPr id="4" name="Content Placeholder 3">
                <a:extLst>
                  <a:ext uri="{FF2B5EF4-FFF2-40B4-BE49-F238E27FC236}">
                    <a16:creationId xmlns:a16="http://schemas.microsoft.com/office/drawing/2014/main" id="{224B6C00-CDCA-7753-FD92-73BE0C88AE10}"/>
                  </a:ext>
                </a:extLst>
              </p:cNvPr>
              <p:cNvSpPr>
                <a:spLocks noGrp="1" noRot="1" noChangeAspect="1" noMove="1" noResize="1" noEditPoints="1" noAdjustHandles="1" noChangeArrowheads="1" noChangeShapeType="1" noTextEdit="1"/>
              </p:cNvSpPr>
              <p:nvPr>
                <p:ph sz="half" idx="2"/>
              </p:nvPr>
            </p:nvSpPr>
            <p:spPr>
              <a:xfrm>
                <a:off x="6172200" y="1825625"/>
                <a:ext cx="5816600" cy="5032374"/>
              </a:xfrm>
              <a:blipFill>
                <a:blip r:embed="rId3"/>
                <a:stretch>
                  <a:fillRect/>
                </a:stretch>
              </a:blipFill>
            </p:spPr>
            <p:txBody>
              <a:bodyPr/>
              <a:lstStyle/>
              <a:p>
                <a:r>
                  <a:rPr lang="en-SG">
                    <a:noFill/>
                  </a:rPr>
                  <a:t> </a:t>
                </a:r>
              </a:p>
            </p:txBody>
          </p:sp>
        </mc:Fallback>
      </mc:AlternateContent>
      <p:pic>
        <p:nvPicPr>
          <p:cNvPr id="8" name="Picture 7">
            <a:extLst>
              <a:ext uri="{FF2B5EF4-FFF2-40B4-BE49-F238E27FC236}">
                <a16:creationId xmlns:a16="http://schemas.microsoft.com/office/drawing/2014/main" id="{DD36D8E9-EC44-BBB5-12EC-8C34D43F16E5}"/>
              </a:ext>
            </a:extLst>
          </p:cNvPr>
          <p:cNvPicPr>
            <a:picLocks noChangeAspect="1"/>
          </p:cNvPicPr>
          <p:nvPr/>
        </p:nvPicPr>
        <p:blipFill>
          <a:blip r:embed="rId4"/>
          <a:stretch>
            <a:fillRect/>
          </a:stretch>
        </p:blipFill>
        <p:spPr>
          <a:xfrm>
            <a:off x="952500" y="0"/>
            <a:ext cx="10287000" cy="6858000"/>
          </a:xfrm>
          <a:prstGeom prst="rect">
            <a:avLst/>
          </a:prstGeom>
        </p:spPr>
      </p:pic>
    </p:spTree>
    <p:extLst>
      <p:ext uri="{BB962C8B-B14F-4D97-AF65-F5344CB8AC3E}">
        <p14:creationId xmlns:p14="http://schemas.microsoft.com/office/powerpoint/2010/main" val="297882843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two logistic functions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idx="1"/>
              </p:nvPr>
            </p:nvSpPr>
            <p:spPr>
              <a:xfrm>
                <a:off x="838200" y="1825624"/>
                <a:ext cx="10515600" cy="5032375"/>
              </a:xfrm>
            </p:spPr>
            <p:txBody>
              <a:bodyPr>
                <a:normAutofit/>
              </a:bodyPr>
              <a:lstStyle/>
              <a:p>
                <a:pPr marL="0" indent="0">
                  <a:buNone/>
                </a:pPr>
                <a:r>
                  <a:rPr lang="en-GB" dirty="0"/>
                  <a:t>In addition, the following properties hold (some of them require using </a:t>
                </a:r>
                <a:r>
                  <a:rPr lang="en-GB" dirty="0" err="1"/>
                  <a:t>L'Hospital</a:t>
                </a:r>
                <a:r>
                  <a:rPr lang="en-GB" dirty="0"/>
                  <a:t> rule to prove them, try it out?).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i="1" dirty="0">
                          <a:latin typeface="Cambria Math" panose="02040503050406030204" pitchFamily="18" charset="0"/>
                        </a:rPr>
                        <m:t> </m:t>
                      </m:r>
                      <m:r>
                        <a:rPr lang="en-GB" b="0" i="1" dirty="0" smtClean="0">
                          <a:latin typeface="Cambria Math" panose="02040503050406030204" pitchFamily="18" charset="0"/>
                        </a:rPr>
                        <m:t>𝑥</m:t>
                      </m:r>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i="1" dirty="0">
                          <a:latin typeface="Cambria Math" panose="02040503050406030204" pitchFamily="18" charset="0"/>
                        </a:rPr>
                        <m:t> </m:t>
                      </m:r>
                      <m:r>
                        <a:rPr lang="en-GB" b="0" i="1" dirty="0" smtClean="0">
                          <a:latin typeface="Cambria Math" panose="02040503050406030204" pitchFamily="18" charset="0"/>
                        </a:rPr>
                        <m:t>𝑥</m:t>
                      </m:r>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d>
                        <m:dPr>
                          <m:ctrlPr>
                            <a:rPr lang="en-GB" i="1" dirty="0">
                              <a:latin typeface="Cambria Math" panose="02040503050406030204" pitchFamily="18" charset="0"/>
                            </a:rPr>
                          </m:ctrlPr>
                        </m:dPr>
                        <m:e>
                          <m:r>
                            <a:rPr lang="en-GB" i="1" dirty="0">
                              <a:latin typeface="Cambria Math" panose="02040503050406030204" pitchFamily="18" charset="0"/>
                            </a:rPr>
                            <m:t>𝑥</m:t>
                          </m:r>
                        </m:e>
                      </m:d>
                      <m:r>
                        <a:rPr lang="en-GB" i="1" dirty="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i="1" dirty="0">
                          <a:latin typeface="Cambria Math" panose="02040503050406030204" pitchFamily="18" charset="0"/>
                        </a:rPr>
                        <m:t> </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𝑥</m:t>
                          </m:r>
                        </m:e>
                      </m:d>
                      <m:r>
                        <a:rPr lang="en-GB" b="0" i="0"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b="0" i="1" dirty="0" smtClean="0">
                          <a:latin typeface="Cambria Math" panose="02040503050406030204" pitchFamily="18" charset="0"/>
                        </a:rPr>
                        <m:t> </m:t>
                      </m:r>
                      <m:d>
                        <m:dPr>
                          <m:ctrlPr>
                            <a:rPr lang="en-GB" i="1" dirty="0">
                              <a:latin typeface="Cambria Math" panose="02040503050406030204" pitchFamily="18" charset="0"/>
                            </a:rPr>
                          </m:ctrlPr>
                        </m:dPr>
                        <m:e>
                          <m:r>
                            <a:rPr lang="en-GB" b="0" i="1" dirty="0" smtClean="0">
                              <a:latin typeface="Cambria Math" panose="02040503050406030204" pitchFamily="18" charset="0"/>
                            </a:rPr>
                            <m:t>1−</m:t>
                          </m:r>
                          <m:r>
                            <a:rPr lang="en-GB" i="1" dirty="0">
                              <a:latin typeface="Cambria Math" panose="02040503050406030204" pitchFamily="18" charset="0"/>
                            </a:rPr>
                            <m:t>𝑥</m:t>
                          </m:r>
                        </m:e>
                      </m:d>
                      <m:r>
                        <a:rPr lang="en-GB" b="0" i="1"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)=0</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29260716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two logistic functions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idx="1"/>
              </p:nvPr>
            </p:nvSpPr>
            <p:spPr>
              <a:xfrm>
                <a:off x="838200" y="1825624"/>
                <a:ext cx="10515600" cy="5032375"/>
              </a:xfrm>
            </p:spPr>
            <p:txBody>
              <a:bodyPr>
                <a:normAutofit/>
              </a:bodyPr>
              <a:lstStyle/>
              <a:p>
                <a:pPr marL="0" indent="0">
                  <a:buNone/>
                </a:pPr>
                <a:r>
                  <a:rPr lang="en-GB" dirty="0"/>
                  <a:t>In addition, the following properties hold (some of them require using </a:t>
                </a:r>
                <a:r>
                  <a:rPr lang="en-GB" dirty="0" err="1"/>
                  <a:t>L'Hospital</a:t>
                </a:r>
                <a:r>
                  <a:rPr lang="en-GB" dirty="0"/>
                  <a:t> rule to prove them, try it out?).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d>
                        <m:dPr>
                          <m:ctrlPr>
                            <a:rPr lang="en-GB" i="1" dirty="0">
                              <a:latin typeface="Cambria Math" panose="02040503050406030204" pitchFamily="18" charset="0"/>
                            </a:rPr>
                          </m:ctrlPr>
                        </m:dPr>
                        <m:e>
                          <m:r>
                            <a:rPr lang="en-GB" i="1" dirty="0">
                              <a:latin typeface="Cambria Math" panose="02040503050406030204" pitchFamily="18" charset="0"/>
                            </a:rPr>
                            <m:t>1−</m:t>
                          </m:r>
                          <m:r>
                            <a:rPr lang="en-GB" i="1" dirty="0">
                              <a:latin typeface="Cambria Math" panose="02040503050406030204" pitchFamily="18" charset="0"/>
                            </a:rPr>
                            <m:t>𝑥</m:t>
                          </m:r>
                        </m:e>
                      </m:d>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d>
                        <m:dPr>
                          <m:ctrlPr>
                            <a:rPr lang="en-GB" b="0" i="1" dirty="0">
                              <a:latin typeface="Cambria Math" panose="02040503050406030204" pitchFamily="18" charset="0"/>
                            </a:rPr>
                          </m:ctrlPr>
                        </m:dPr>
                        <m:e>
                          <m:r>
                            <a:rPr lang="en-GB" i="1" dirty="0">
                              <a:latin typeface="Cambria Math" panose="02040503050406030204" pitchFamily="18" charset="0"/>
                            </a:rPr>
                            <m:t>𝑥</m:t>
                          </m:r>
                        </m:e>
                      </m:d>
                      <m:r>
                        <a:rPr lang="en-GB" i="1" dirty="0">
                          <a:latin typeface="Cambria Math" panose="02040503050406030204" pitchFamily="18" charset="0"/>
                        </a:rPr>
                        <m:t>=</m:t>
                      </m:r>
                      <m:r>
                        <a:rPr lang="en-GB" b="0"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r>
                            <a:rPr lang="en-GB" b="0" i="1" dirty="0" smtClean="0">
                              <a:latin typeface="Cambria Math" panose="02040503050406030204" pitchFamily="18" charset="0"/>
                            </a:rPr>
                            <m:t> </m:t>
                          </m:r>
                        </m:e>
                        <m:lim>
                          <m:r>
                            <a:rPr lang="en-GB" i="1" dirty="0">
                              <a:latin typeface="Cambria Math" panose="02040503050406030204" pitchFamily="18" charset="0"/>
                            </a:rPr>
                            <m:t>𝑥</m:t>
                          </m:r>
                          <m:r>
                            <a:rPr lang="en-GB" i="1" dirty="0">
                              <a:latin typeface="Cambria Math" panose="02040503050406030204" pitchFamily="18" charset="0"/>
                            </a:rPr>
                            <m:t>→1</m:t>
                          </m:r>
                        </m:lim>
                      </m:limLow>
                      <m:d>
                        <m:dPr>
                          <m:ctrlPr>
                            <a:rPr lang="en-GB" i="1" dirty="0">
                              <a:latin typeface="Cambria Math" panose="02040503050406030204" pitchFamily="18" charset="0"/>
                            </a:rPr>
                          </m:ctrlPr>
                        </m:dPr>
                        <m:e>
                          <m:r>
                            <a:rPr lang="en-GB" i="1" dirty="0">
                              <a:latin typeface="Cambria Math" panose="02040503050406030204" pitchFamily="18" charset="0"/>
                            </a:rPr>
                            <m:t>1−</m:t>
                          </m:r>
                          <m:r>
                            <a:rPr lang="en-GB" i="1" dirty="0">
                              <a:latin typeface="Cambria Math" panose="02040503050406030204" pitchFamily="18" charset="0"/>
                            </a:rPr>
                            <m:t>𝑥</m:t>
                          </m:r>
                        </m:e>
                      </m:d>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d>
                        <m:dPr>
                          <m:ctrlPr>
                            <a:rPr lang="en-GB" i="1" dirty="0">
                              <a:latin typeface="Cambria Math" panose="02040503050406030204" pitchFamily="18" charset="0"/>
                            </a:rPr>
                          </m:ctrlPr>
                        </m:dPr>
                        <m:e>
                          <m:r>
                            <a:rPr lang="en-GB" i="1" dirty="0">
                              <a:latin typeface="Cambria Math" panose="02040503050406030204" pitchFamily="18" charset="0"/>
                            </a:rPr>
                            <m:t>𝑥</m:t>
                          </m:r>
                        </m:e>
                      </m:d>
                      <m:r>
                        <a:rPr lang="en-GB" i="1" dirty="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i="1" dirty="0">
                          <a:latin typeface="Cambria Math" panose="02040503050406030204" pitchFamily="18" charset="0"/>
                        </a:rPr>
                        <m:t> </m:t>
                      </m:r>
                      <m:r>
                        <a:rPr lang="en-GB" b="0" i="1" dirty="0" smtClean="0">
                          <a:latin typeface="Cambria Math" panose="02040503050406030204" pitchFamily="18" charset="0"/>
                        </a:rPr>
                        <m:t>𝑥</m:t>
                      </m:r>
                      <m:r>
                        <a:rPr lang="en-GB" b="0" i="1"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b="0" i="1" dirty="0" smtClean="0">
                          <a:latin typeface="Cambria Math" panose="02040503050406030204" pitchFamily="18" charset="0"/>
                        </a:rPr>
                        <m:t> </m:t>
                      </m:r>
                      <m:r>
                        <a:rPr lang="en-GB" i="1" dirty="0" smtClean="0">
                          <a:latin typeface="Cambria Math" panose="02040503050406030204" pitchFamily="18" charset="0"/>
                        </a:rPr>
                        <m:t>𝑥</m:t>
                      </m:r>
                      <m:r>
                        <a:rPr lang="en-GB" b="0" i="1"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31906753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Introducing two logistic functions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idx="1"/>
              </p:nvPr>
            </p:nvSpPr>
            <p:spPr>
              <a:xfrm>
                <a:off x="838200" y="1825624"/>
                <a:ext cx="10515600" cy="5032375"/>
              </a:xfrm>
            </p:spPr>
            <p:txBody>
              <a:bodyPr>
                <a:normAutofit/>
              </a:bodyPr>
              <a:lstStyle/>
              <a:p>
                <a:pPr marL="0" indent="0">
                  <a:buNone/>
                </a:pPr>
                <a:r>
                  <a:rPr lang="en-GB" dirty="0"/>
                  <a:t>In addition, the following properties hold (some of them require using </a:t>
                </a:r>
                <a:r>
                  <a:rPr lang="en-GB" dirty="0" err="1"/>
                  <a:t>L'Hospital</a:t>
                </a:r>
                <a:r>
                  <a:rPr lang="en-GB" dirty="0"/>
                  <a:t> rule to prove them).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b="0" i="1" dirty="0" smtClean="0">
                          <a:latin typeface="Cambria Math" panose="02040503050406030204" pitchFamily="18" charset="0"/>
                        </a:rPr>
                        <m:t> </m:t>
                      </m:r>
                      <m:d>
                        <m:dPr>
                          <m:ctrlPr>
                            <a:rPr lang="en-GB" i="1" dirty="0">
                              <a:latin typeface="Cambria Math" panose="02040503050406030204" pitchFamily="18" charset="0"/>
                            </a:rPr>
                          </m:ctrlPr>
                        </m:dPr>
                        <m:e>
                          <m:r>
                            <a:rPr lang="en-GB" i="1" dirty="0">
                              <a:latin typeface="Cambria Math" panose="02040503050406030204" pitchFamily="18" charset="0"/>
                            </a:rPr>
                            <m:t>1−</m:t>
                          </m:r>
                          <m:r>
                            <a:rPr lang="en-GB" i="1" dirty="0">
                              <a:latin typeface="Cambria Math" panose="02040503050406030204" pitchFamily="18" charset="0"/>
                            </a:rPr>
                            <m:t>𝑥</m:t>
                          </m:r>
                        </m:e>
                      </m:d>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d>
                        <m:dPr>
                          <m:ctrlPr>
                            <a:rPr lang="en-GB" b="0" i="1" dirty="0">
                              <a:latin typeface="Cambria Math" panose="02040503050406030204" pitchFamily="18" charset="0"/>
                            </a:rPr>
                          </m:ctrlPr>
                        </m:dPr>
                        <m:e>
                          <m:r>
                            <a:rPr lang="en-GB" i="1" dirty="0">
                              <a:latin typeface="Cambria Math" panose="02040503050406030204" pitchFamily="18" charset="0"/>
                            </a:rPr>
                            <m:t>𝑥</m:t>
                          </m:r>
                        </m:e>
                      </m:d>
                      <m:r>
                        <a:rPr lang="en-GB" i="1" dirty="0">
                          <a:latin typeface="Cambria Math" panose="02040503050406030204" pitchFamily="18" charset="0"/>
                        </a:rPr>
                        <m:t>=</m:t>
                      </m:r>
                      <m:r>
                        <a:rPr lang="en-GB" b="0"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r>
                            <a:rPr lang="en-GB" b="0" i="1" dirty="0" smtClean="0">
                              <a:latin typeface="Cambria Math" panose="02040503050406030204" pitchFamily="18" charset="0"/>
                            </a:rPr>
                            <m:t> </m:t>
                          </m:r>
                        </m:e>
                        <m:lim>
                          <m:r>
                            <a:rPr lang="en-GB" i="1" dirty="0">
                              <a:latin typeface="Cambria Math" panose="02040503050406030204" pitchFamily="18" charset="0"/>
                            </a:rPr>
                            <m:t>𝑥</m:t>
                          </m:r>
                          <m:r>
                            <a:rPr lang="en-GB" i="1" dirty="0">
                              <a:latin typeface="Cambria Math" panose="02040503050406030204" pitchFamily="18" charset="0"/>
                            </a:rPr>
                            <m:t>→1</m:t>
                          </m:r>
                        </m:lim>
                      </m:limLow>
                      <m:d>
                        <m:dPr>
                          <m:ctrlPr>
                            <a:rPr lang="en-GB" i="1" dirty="0">
                              <a:latin typeface="Cambria Math" panose="02040503050406030204" pitchFamily="18" charset="0"/>
                            </a:rPr>
                          </m:ctrlPr>
                        </m:dPr>
                        <m:e>
                          <m:r>
                            <a:rPr lang="en-GB" i="1" dirty="0">
                              <a:latin typeface="Cambria Math" panose="02040503050406030204" pitchFamily="18" charset="0"/>
                            </a:rPr>
                            <m:t>1−</m:t>
                          </m:r>
                          <m:r>
                            <a:rPr lang="en-GB" i="1" dirty="0">
                              <a:latin typeface="Cambria Math" panose="02040503050406030204" pitchFamily="18" charset="0"/>
                            </a:rPr>
                            <m:t>𝑥</m:t>
                          </m:r>
                        </m:e>
                      </m:d>
                      <m:r>
                        <a:rPr lang="en-GB" b="0" i="1" dirty="0" smtClean="0">
                          <a:latin typeface="Cambria Math" panose="02040503050406030204" pitchFamily="18" charset="0"/>
                        </a:rPr>
                        <m:t> </m:t>
                      </m:r>
                      <m:r>
                        <a:rPr lang="en-GB" i="1" dirty="0">
                          <a:latin typeface="Cambria Math" panose="02040503050406030204" pitchFamily="18" charset="0"/>
                        </a:rPr>
                        <m:t>𝑙</m:t>
                      </m:r>
                      <m:r>
                        <a:rPr lang="en-GB" b="0" i="1" dirty="0" smtClean="0">
                          <a:latin typeface="Cambria Math" panose="02040503050406030204" pitchFamily="18" charset="0"/>
                        </a:rPr>
                        <m:t>𝑛</m:t>
                      </m:r>
                      <m:d>
                        <m:dPr>
                          <m:ctrlPr>
                            <a:rPr lang="en-GB" i="1" dirty="0">
                              <a:latin typeface="Cambria Math" panose="02040503050406030204" pitchFamily="18" charset="0"/>
                            </a:rPr>
                          </m:ctrlPr>
                        </m:dPr>
                        <m:e>
                          <m:r>
                            <a:rPr lang="en-GB" i="1" dirty="0">
                              <a:latin typeface="Cambria Math" panose="02040503050406030204" pitchFamily="18" charset="0"/>
                            </a:rPr>
                            <m:t>𝑥</m:t>
                          </m:r>
                        </m:e>
                      </m:d>
                      <m:r>
                        <a:rPr lang="en-GB" i="1" dirty="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→0</m:t>
                          </m:r>
                        </m:lim>
                      </m:limLow>
                      <m:r>
                        <a:rPr lang="en-GB" i="1" dirty="0">
                          <a:latin typeface="Cambria Math" panose="02040503050406030204" pitchFamily="18" charset="0"/>
                        </a:rPr>
                        <m:t> </m:t>
                      </m:r>
                      <m:r>
                        <a:rPr lang="en-GB" b="0" i="1" dirty="0" smtClean="0">
                          <a:latin typeface="Cambria Math" panose="02040503050406030204" pitchFamily="18" charset="0"/>
                        </a:rPr>
                        <m:t>𝑥</m:t>
                      </m:r>
                      <m:r>
                        <a:rPr lang="en-GB" b="0" i="1"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)=0</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limLow>
                        <m:limLowPr>
                          <m:ctrlPr>
                            <a:rPr lang="en-GB" i="1" dirty="0">
                              <a:latin typeface="Cambria Math" panose="02040503050406030204" pitchFamily="18" charset="0"/>
                            </a:rPr>
                          </m:ctrlPr>
                        </m:limLowPr>
                        <m:e>
                          <m:r>
                            <m:rPr>
                              <m:sty m:val="p"/>
                            </m:rPr>
                            <a:rPr lang="en-GB" dirty="0">
                              <a:latin typeface="Cambria Math" panose="02040503050406030204" pitchFamily="18" charset="0"/>
                            </a:rPr>
                            <m:t>lim</m:t>
                          </m:r>
                        </m:e>
                        <m:lim>
                          <m:r>
                            <a:rPr lang="en-GB" i="1" dirty="0">
                              <a:latin typeface="Cambria Math" panose="02040503050406030204" pitchFamily="18" charset="0"/>
                            </a:rPr>
                            <m:t>𝑥</m:t>
                          </m:r>
                          <m:r>
                            <a:rPr lang="en-GB" i="1" dirty="0">
                              <a:latin typeface="Cambria Math" panose="02040503050406030204" pitchFamily="18" charset="0"/>
                            </a:rPr>
                            <m:t>→1</m:t>
                          </m:r>
                        </m:lim>
                      </m:limLow>
                      <m:r>
                        <a:rPr lang="en-GB" b="0" i="1" dirty="0" smtClean="0">
                          <a:latin typeface="Cambria Math" panose="02040503050406030204" pitchFamily="18" charset="0"/>
                        </a:rPr>
                        <m:t> </m:t>
                      </m:r>
                      <m:r>
                        <a:rPr lang="en-GB" i="1" dirty="0" smtClean="0">
                          <a:latin typeface="Cambria Math" panose="02040503050406030204" pitchFamily="18" charset="0"/>
                        </a:rPr>
                        <m:t>𝑥</m:t>
                      </m:r>
                      <m:r>
                        <a:rPr lang="en-GB" b="0" i="1" dirty="0" smtClean="0">
                          <a:latin typeface="Cambria Math" panose="02040503050406030204" pitchFamily="18" charset="0"/>
                        </a:rPr>
                        <m:t> </m:t>
                      </m:r>
                      <m:r>
                        <a:rPr lang="en-GB" b="0" i="1" dirty="0" smtClean="0">
                          <a:latin typeface="Cambria Math" panose="02040503050406030204" pitchFamily="18" charset="0"/>
                        </a:rPr>
                        <m:t>𝑙𝑛</m:t>
                      </m:r>
                      <m:r>
                        <a:rPr lang="en-GB" b="0" i="1" dirty="0" smtClean="0">
                          <a:latin typeface="Cambria Math" panose="02040503050406030204" pitchFamily="18" charset="0"/>
                        </a:rPr>
                        <m:t>⁡(1−</m:t>
                      </m:r>
                      <m:r>
                        <a:rPr lang="en-GB" b="0" i="1" dirty="0" smtClean="0">
                          <a:latin typeface="Cambria Math" panose="02040503050406030204" pitchFamily="18" charset="0"/>
                        </a:rPr>
                        <m:t>𝑥</m:t>
                      </m:r>
                      <m:r>
                        <a:rPr lang="en-GB" b="0" i="1" dirty="0" smtClean="0">
                          <a:latin typeface="Cambria Math" panose="02040503050406030204" pitchFamily="18" charset="0"/>
                        </a:rPr>
                        <m:t>)=−∞</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FB6ECADF-0069-4F17-45C7-E8B70909DE67}"/>
              </a:ext>
            </a:extLst>
          </p:cNvPr>
          <p:cNvPicPr>
            <a:picLocks noChangeAspect="1"/>
          </p:cNvPicPr>
          <p:nvPr/>
        </p:nvPicPr>
        <p:blipFill>
          <a:blip r:embed="rId3"/>
          <a:stretch>
            <a:fillRect/>
          </a:stretch>
        </p:blipFill>
        <p:spPr>
          <a:xfrm>
            <a:off x="938598" y="0"/>
            <a:ext cx="10314803" cy="6858000"/>
          </a:xfrm>
          <a:prstGeom prst="rect">
            <a:avLst/>
          </a:prstGeom>
        </p:spPr>
      </p:pic>
    </p:spTree>
    <p:extLst>
      <p:ext uri="{BB962C8B-B14F-4D97-AF65-F5344CB8AC3E}">
        <p14:creationId xmlns:p14="http://schemas.microsoft.com/office/powerpoint/2010/main" val="11640179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75BF-18E0-B2E0-1950-BC4CC14926B8}"/>
              </a:ext>
            </a:extLst>
          </p:cNvPr>
          <p:cNvSpPr>
            <a:spLocks noGrp="1"/>
          </p:cNvSpPr>
          <p:nvPr>
            <p:ph type="title"/>
          </p:nvPr>
        </p:nvSpPr>
        <p:spPr/>
        <p:txBody>
          <a:bodyPr/>
          <a:lstStyle/>
          <a:p>
            <a:r>
              <a:rPr lang="en-GB" dirty="0"/>
              <a:t>Mock dataset generation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1F51DE3-B943-E325-81E1-3500067990A2}"/>
                  </a:ext>
                </a:extLst>
              </p:cNvPr>
              <p:cNvSpPr>
                <a:spLocks noGrp="1"/>
              </p:cNvSpPr>
              <p:nvPr>
                <p:ph idx="1"/>
              </p:nvPr>
            </p:nvSpPr>
            <p:spPr>
              <a:xfrm>
                <a:off x="838200" y="1825624"/>
                <a:ext cx="6436360" cy="5032375"/>
              </a:xfrm>
            </p:spPr>
            <p:txBody>
              <a:bodyPr>
                <a:normAutofit/>
              </a:bodyPr>
              <a:lstStyle/>
              <a:p>
                <a:pPr marL="0" indent="0">
                  <a:buNone/>
                </a:pPr>
                <a:r>
                  <a:rPr lang="en-GB" dirty="0"/>
                  <a:t>In notebook 6, we will prepare a dataset for a </a:t>
                </a:r>
                <a:r>
                  <a:rPr lang="en-GB" b="1" dirty="0"/>
                  <a:t>single-variable binary classification.</a:t>
                </a:r>
              </a:p>
              <a:p>
                <a:r>
                  <a:rPr lang="en-GB" dirty="0"/>
                  <a:t>The </a:t>
                </a:r>
                <a:r>
                  <a:rPr lang="en-GB" b="1" dirty="0"/>
                  <a:t>inputs</a:t>
                </a:r>
                <a:r>
                  <a:rPr lang="en-GB" dirty="0"/>
                  <a:t>, </a:t>
                </a:r>
                <a14:m>
                  <m:oMath xmlns:m="http://schemas.openxmlformats.org/officeDocument/2006/math">
                    <m:r>
                      <a:rPr lang="en-GB" b="0" i="1" smtClean="0">
                        <a:latin typeface="Cambria Math" panose="02040503050406030204" pitchFamily="18" charset="0"/>
                      </a:rPr>
                      <m:t>𝑥</m:t>
                    </m:r>
                  </m:oMath>
                </a14:m>
                <a:r>
                  <a:rPr lang="en-GB" dirty="0"/>
                  <a:t>, will consist of chest sizes for male between 94cm and 114cm, randomly generated.</a:t>
                </a:r>
              </a:p>
              <a:p>
                <a:r>
                  <a:rPr lang="en-GB" dirty="0"/>
                  <a:t>The </a:t>
                </a:r>
                <a:r>
                  <a:rPr lang="en-GB" b="1" dirty="0"/>
                  <a:t>outputs</a:t>
                </a:r>
                <a:r>
                  <a:rPr lang="en-GB" dirty="0"/>
                  <a:t>, </a:t>
                </a:r>
                <a14:m>
                  <m:oMath xmlns:m="http://schemas.openxmlformats.org/officeDocument/2006/math">
                    <m:r>
                      <a:rPr lang="en-GB" b="0" i="1" smtClean="0">
                        <a:latin typeface="Cambria Math" panose="02040503050406030204" pitchFamily="18" charset="0"/>
                      </a:rPr>
                      <m:t>𝑦</m:t>
                    </m:r>
                  </m:oMath>
                </a14:m>
                <a:r>
                  <a:rPr lang="en-GB" dirty="0"/>
                  <a:t>, will consists of </a:t>
                </a:r>
                <a:r>
                  <a:rPr lang="en-GB" b="1" dirty="0"/>
                  <a:t>two</a:t>
                </a:r>
                <a:r>
                  <a:rPr lang="en-GB" dirty="0"/>
                  <a:t> </a:t>
                </a:r>
                <a:r>
                  <a:rPr lang="en-GB" b="1" dirty="0"/>
                  <a:t>classes</a:t>
                </a:r>
                <a:r>
                  <a:rPr lang="en-GB" dirty="0"/>
                  <a:t>, corresponding to the shirt size to use, with two possible values:</a:t>
                </a:r>
              </a:p>
              <a:p>
                <a:pPr lvl="1"/>
                <a:r>
                  <a:rPr lang="en-GB" dirty="0"/>
                  <a:t>M (class with value 0, if chest size is below 104 cm) size</a:t>
                </a:r>
              </a:p>
              <a:p>
                <a:pPr lvl="1"/>
                <a:r>
                  <a:rPr lang="en-GB" dirty="0"/>
                  <a:t>and L size (class with value 1, if chest size is above 104 cm).</a:t>
                </a:r>
              </a:p>
            </p:txBody>
          </p:sp>
        </mc:Choice>
        <mc:Fallback xmlns="">
          <p:sp>
            <p:nvSpPr>
              <p:cNvPr id="5" name="Content Placeholder 4">
                <a:extLst>
                  <a:ext uri="{FF2B5EF4-FFF2-40B4-BE49-F238E27FC236}">
                    <a16:creationId xmlns:a16="http://schemas.microsoft.com/office/drawing/2014/main" id="{C1F51DE3-B943-E325-81E1-3500067990A2}"/>
                  </a:ext>
                </a:extLst>
              </p:cNvPr>
              <p:cNvSpPr>
                <a:spLocks noGrp="1" noRot="1" noChangeAspect="1" noMove="1" noResize="1" noEditPoints="1" noAdjustHandles="1" noChangeArrowheads="1" noChangeShapeType="1" noTextEdit="1"/>
              </p:cNvSpPr>
              <p:nvPr>
                <p:ph idx="1"/>
              </p:nvPr>
            </p:nvSpPr>
            <p:spPr>
              <a:xfrm>
                <a:off x="838200" y="1825624"/>
                <a:ext cx="6436360" cy="5032375"/>
              </a:xfrm>
              <a:blipFill>
                <a:blip r:embed="rId2"/>
                <a:stretch>
                  <a:fillRect l="-1991" t="-1937" r="-1896"/>
                </a:stretch>
              </a:blipFill>
            </p:spPr>
            <p:txBody>
              <a:bodyPr/>
              <a:lstStyle/>
              <a:p>
                <a:r>
                  <a:rPr lang="en-SG">
                    <a:noFill/>
                  </a:rPr>
                  <a:t> </a:t>
                </a:r>
              </a:p>
            </p:txBody>
          </p:sp>
        </mc:Fallback>
      </mc:AlternateContent>
      <p:pic>
        <p:nvPicPr>
          <p:cNvPr id="8" name="Picture 7" descr="Diagram&#10;&#10;Description automatically generated">
            <a:extLst>
              <a:ext uri="{FF2B5EF4-FFF2-40B4-BE49-F238E27FC236}">
                <a16:creationId xmlns:a16="http://schemas.microsoft.com/office/drawing/2014/main" id="{462D9BE8-32F5-DE08-00E2-03EC767B828E}"/>
              </a:ext>
            </a:extLst>
          </p:cNvPr>
          <p:cNvPicPr>
            <a:picLocks noChangeAspect="1"/>
          </p:cNvPicPr>
          <p:nvPr/>
        </p:nvPicPr>
        <p:blipFill rotWithShape="1">
          <a:blip r:embed="rId3">
            <a:extLst>
              <a:ext uri="{28A0092B-C50C-407E-A947-70E740481C1C}">
                <a14:useLocalDpi xmlns:a14="http://schemas.microsoft.com/office/drawing/2010/main" val="0"/>
              </a:ext>
            </a:extLst>
          </a:blip>
          <a:srcRect r="47596"/>
          <a:stretch/>
        </p:blipFill>
        <p:spPr>
          <a:xfrm>
            <a:off x="8042301" y="613091"/>
            <a:ext cx="4017619" cy="6094396"/>
          </a:xfrm>
          <a:prstGeom prst="rect">
            <a:avLst/>
          </a:prstGeom>
        </p:spPr>
      </p:pic>
    </p:spTree>
    <p:extLst>
      <p:ext uri="{BB962C8B-B14F-4D97-AF65-F5344CB8AC3E}">
        <p14:creationId xmlns:p14="http://schemas.microsoft.com/office/powerpoint/2010/main" val="3692904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5"/>
            <a:ext cx="10515600" cy="4817452"/>
          </a:xfrm>
        </p:spPr>
        <p:txBody>
          <a:bodyPr/>
          <a:lstStyle/>
          <a:p>
            <a:r>
              <a:rPr lang="en-GB" b="1" dirty="0" err="1"/>
              <a:t>Homeworks</a:t>
            </a:r>
            <a:r>
              <a:rPr lang="en-GB" b="1" dirty="0"/>
              <a:t> (24%): </a:t>
            </a:r>
            <a:r>
              <a:rPr lang="en-GB" dirty="0"/>
              <a:t>Given on Weeks 2, 5, 8, 10.</a:t>
            </a:r>
            <a:br>
              <a:rPr lang="en-GB" dirty="0"/>
            </a:br>
            <a:r>
              <a:rPr lang="en-GB" dirty="0"/>
              <a:t>Usually come in the form of a </a:t>
            </a:r>
            <a:r>
              <a:rPr lang="en-GB" dirty="0" err="1"/>
              <a:t>Jupyter</a:t>
            </a:r>
            <a:r>
              <a:rPr lang="en-GB" dirty="0"/>
              <a:t> Notebook, containing explanations, code snippets and questions.</a:t>
            </a:r>
            <a:br>
              <a:rPr lang="en-GB" dirty="0"/>
            </a:br>
            <a:r>
              <a:rPr lang="en-GB" dirty="0"/>
              <a:t>Submissions on </a:t>
            </a:r>
            <a:r>
              <a:rPr lang="en-GB" dirty="0" err="1"/>
              <a:t>eDimension</a:t>
            </a:r>
            <a:r>
              <a:rPr lang="en-GB" dirty="0"/>
              <a:t>, two weeks later or so, as a small PDF report containing code, figures and answers to questions.</a:t>
            </a:r>
            <a:br>
              <a:rPr lang="en-GB" dirty="0"/>
            </a:br>
            <a:r>
              <a:rPr lang="en-GB" dirty="0"/>
              <a:t>When time allows, debrief of </a:t>
            </a:r>
            <a:r>
              <a:rPr lang="en-GB" dirty="0" err="1"/>
              <a:t>homeworks</a:t>
            </a:r>
            <a:r>
              <a:rPr lang="en-GB" dirty="0"/>
              <a:t> in class.</a:t>
            </a:r>
          </a:p>
          <a:p>
            <a:endParaRPr lang="en-GB" dirty="0"/>
          </a:p>
          <a:p>
            <a:r>
              <a:rPr lang="en-GB" b="1" dirty="0" err="1"/>
              <a:t>MidTerm</a:t>
            </a:r>
            <a:r>
              <a:rPr lang="en-GB" b="1" dirty="0"/>
              <a:t> Exam (20%): </a:t>
            </a:r>
            <a:r>
              <a:rPr lang="en-GB" dirty="0"/>
              <a:t>Given on Week 6, March 1</a:t>
            </a:r>
            <a:r>
              <a:rPr lang="en-GB" baseline="30000" dirty="0"/>
              <a:t>st</a:t>
            </a:r>
            <a:r>
              <a:rPr lang="en-GB" dirty="0"/>
              <a:t> 2023.</a:t>
            </a:r>
            <a:br>
              <a:rPr lang="en-GB" dirty="0"/>
            </a:br>
            <a:r>
              <a:rPr lang="en-GB" dirty="0"/>
              <a:t>Theoretical, paper exam, notions of Week 1-5 to be tested.</a:t>
            </a:r>
            <a:br>
              <a:rPr lang="en-GB" dirty="0"/>
            </a:br>
            <a:r>
              <a:rPr lang="en-GB" dirty="0"/>
              <a:t>More details about venue and exam details to be announced closer to the exam date.</a:t>
            </a:r>
          </a:p>
          <a:p>
            <a:endParaRPr lang="en-SG" dirty="0"/>
          </a:p>
        </p:txBody>
      </p:sp>
    </p:spTree>
    <p:extLst>
      <p:ext uri="{BB962C8B-B14F-4D97-AF65-F5344CB8AC3E}">
        <p14:creationId xmlns:p14="http://schemas.microsoft.com/office/powerpoint/2010/main" val="143770566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A518E48-BC81-EFDD-B44D-EDB8E1C22C60}"/>
              </a:ext>
            </a:extLst>
          </p:cNvPr>
          <p:cNvPicPr>
            <a:picLocks noChangeAspect="1"/>
          </p:cNvPicPr>
          <p:nvPr/>
        </p:nvPicPr>
        <p:blipFill>
          <a:blip r:embed="rId2"/>
          <a:stretch>
            <a:fillRect/>
          </a:stretch>
        </p:blipFill>
        <p:spPr>
          <a:xfrm>
            <a:off x="1386667" y="0"/>
            <a:ext cx="8915573" cy="6822772"/>
          </a:xfrm>
          <a:prstGeom prst="rect">
            <a:avLst/>
          </a:prstGeom>
        </p:spPr>
      </p:pic>
    </p:spTree>
    <p:extLst>
      <p:ext uri="{BB962C8B-B14F-4D97-AF65-F5344CB8AC3E}">
        <p14:creationId xmlns:p14="http://schemas.microsoft.com/office/powerpoint/2010/main" val="244427326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82AB20D-0335-B6C3-3E8A-E1852D3E4F6B}"/>
              </a:ext>
            </a:extLst>
          </p:cNvPr>
          <p:cNvPicPr>
            <a:picLocks noChangeAspect="1"/>
          </p:cNvPicPr>
          <p:nvPr/>
        </p:nvPicPr>
        <p:blipFill>
          <a:blip r:embed="rId2"/>
          <a:stretch>
            <a:fillRect/>
          </a:stretch>
        </p:blipFill>
        <p:spPr>
          <a:xfrm>
            <a:off x="993321" y="0"/>
            <a:ext cx="10205358" cy="6858000"/>
          </a:xfrm>
          <a:prstGeom prst="rect">
            <a:avLst/>
          </a:prstGeom>
        </p:spPr>
      </p:pic>
    </p:spTree>
    <p:extLst>
      <p:ext uri="{BB962C8B-B14F-4D97-AF65-F5344CB8AC3E}">
        <p14:creationId xmlns:p14="http://schemas.microsoft.com/office/powerpoint/2010/main" val="67824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43E8-C8C4-F8C3-1E75-4519A4290B07}"/>
              </a:ext>
            </a:extLst>
          </p:cNvPr>
          <p:cNvSpPr>
            <a:spLocks noGrp="1"/>
          </p:cNvSpPr>
          <p:nvPr>
            <p:ph type="title"/>
          </p:nvPr>
        </p:nvSpPr>
        <p:spPr/>
        <p:txBody>
          <a:bodyPr/>
          <a:lstStyle/>
          <a:p>
            <a:r>
              <a:rPr lang="en-GB" dirty="0"/>
              <a:t>A quick word about expert systems</a:t>
            </a:r>
            <a:endParaRPr lang="en-SG" dirty="0"/>
          </a:p>
        </p:txBody>
      </p:sp>
      <p:sp>
        <p:nvSpPr>
          <p:cNvPr id="3" name="Content Placeholder 2">
            <a:extLst>
              <a:ext uri="{FF2B5EF4-FFF2-40B4-BE49-F238E27FC236}">
                <a16:creationId xmlns:a16="http://schemas.microsoft.com/office/drawing/2014/main" id="{B1D3FAE8-6053-E8B4-7FB0-067642DE26E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expert</a:t>
            </a:r>
            <a:r>
              <a:rPr lang="en-GB" b="1" dirty="0"/>
              <a:t> </a:t>
            </a:r>
            <a:r>
              <a:rPr lang="en-GB" b="1" dirty="0">
                <a:solidFill>
                  <a:srgbClr val="00B050"/>
                </a:solidFill>
              </a:rPr>
              <a:t>systems</a:t>
            </a:r>
            <a:r>
              <a:rPr lang="en-GB" b="1" dirty="0"/>
              <a:t>):</a:t>
            </a:r>
          </a:p>
          <a:p>
            <a:pPr marL="0" indent="0">
              <a:buNone/>
            </a:pPr>
            <a:r>
              <a:rPr lang="en-GB" dirty="0"/>
              <a:t>An </a:t>
            </a:r>
            <a:r>
              <a:rPr lang="en-GB" b="1" dirty="0">
                <a:solidFill>
                  <a:srgbClr val="00B050"/>
                </a:solidFill>
              </a:rPr>
              <a:t>expert</a:t>
            </a:r>
            <a:r>
              <a:rPr lang="en-GB" dirty="0"/>
              <a:t> </a:t>
            </a:r>
            <a:r>
              <a:rPr lang="en-GB" b="1" dirty="0">
                <a:solidFill>
                  <a:srgbClr val="00B050"/>
                </a:solidFill>
              </a:rPr>
              <a:t>system</a:t>
            </a:r>
            <a:r>
              <a:rPr lang="en-GB" dirty="0"/>
              <a:t> is a computer program that mimics the decision-making abilities of a human expert in a specific domain or field.</a:t>
            </a:r>
          </a:p>
          <a:p>
            <a:pPr marL="0" indent="0">
              <a:buNone/>
            </a:pPr>
            <a:r>
              <a:rPr lang="en-GB" dirty="0"/>
              <a:t>It uses knowledge represented in a symbolic form, such as rules or ontologies, to make inferences and decisions based on the data it receives.</a:t>
            </a:r>
          </a:p>
        </p:txBody>
      </p:sp>
      <p:sp>
        <p:nvSpPr>
          <p:cNvPr id="4" name="Content Placeholder 3">
            <a:extLst>
              <a:ext uri="{FF2B5EF4-FFF2-40B4-BE49-F238E27FC236}">
                <a16:creationId xmlns:a16="http://schemas.microsoft.com/office/drawing/2014/main" id="{40324566-E487-2B5B-FECF-1378D31B1169}"/>
              </a:ext>
            </a:extLst>
          </p:cNvPr>
          <p:cNvSpPr>
            <a:spLocks noGrp="1"/>
          </p:cNvSpPr>
          <p:nvPr>
            <p:ph sz="half" idx="2"/>
          </p:nvPr>
        </p:nvSpPr>
        <p:spPr/>
        <p:txBody>
          <a:bodyPr>
            <a:normAutofit/>
          </a:bodyPr>
          <a:lstStyle/>
          <a:p>
            <a:pPr marL="0" indent="0">
              <a:buNone/>
            </a:pPr>
            <a:r>
              <a:rPr lang="en-GB" dirty="0"/>
              <a:t>Expert system provide a high level of performance and accuracy in solving problems or making decisions but these are difficult to design as they require human expertise.</a:t>
            </a:r>
          </a:p>
          <a:p>
            <a:pPr marL="0" indent="0">
              <a:buNone/>
            </a:pPr>
            <a:endParaRPr lang="en-SG" dirty="0"/>
          </a:p>
        </p:txBody>
      </p:sp>
      <p:pic>
        <p:nvPicPr>
          <p:cNvPr id="6" name="Picture 5">
            <a:extLst>
              <a:ext uri="{FF2B5EF4-FFF2-40B4-BE49-F238E27FC236}">
                <a16:creationId xmlns:a16="http://schemas.microsoft.com/office/drawing/2014/main" id="{8637A199-484C-F8D7-4F43-7CDAD502052F}"/>
              </a:ext>
            </a:extLst>
          </p:cNvPr>
          <p:cNvPicPr>
            <a:picLocks noChangeAspect="1"/>
          </p:cNvPicPr>
          <p:nvPr/>
        </p:nvPicPr>
        <p:blipFill>
          <a:blip r:embed="rId2"/>
          <a:stretch>
            <a:fillRect/>
          </a:stretch>
        </p:blipFill>
        <p:spPr>
          <a:xfrm>
            <a:off x="6236676" y="4740021"/>
            <a:ext cx="5879123" cy="1436942"/>
          </a:xfrm>
          <a:prstGeom prst="rect">
            <a:avLst/>
          </a:prstGeom>
        </p:spPr>
      </p:pic>
    </p:spTree>
    <p:extLst>
      <p:ext uri="{BB962C8B-B14F-4D97-AF65-F5344CB8AC3E}">
        <p14:creationId xmlns:p14="http://schemas.microsoft.com/office/powerpoint/2010/main" val="33248780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B43E8-C8C4-F8C3-1E75-4519A4290B07}"/>
              </a:ext>
            </a:extLst>
          </p:cNvPr>
          <p:cNvSpPr>
            <a:spLocks noGrp="1"/>
          </p:cNvSpPr>
          <p:nvPr>
            <p:ph type="title"/>
          </p:nvPr>
        </p:nvSpPr>
        <p:spPr/>
        <p:txBody>
          <a:bodyPr/>
          <a:lstStyle/>
          <a:p>
            <a:r>
              <a:rPr lang="en-GB" dirty="0"/>
              <a:t>A quick word about expert systems</a:t>
            </a:r>
            <a:endParaRPr lang="en-SG" dirty="0"/>
          </a:p>
        </p:txBody>
      </p:sp>
      <p:sp>
        <p:nvSpPr>
          <p:cNvPr id="3" name="Content Placeholder 2">
            <a:extLst>
              <a:ext uri="{FF2B5EF4-FFF2-40B4-BE49-F238E27FC236}">
                <a16:creationId xmlns:a16="http://schemas.microsoft.com/office/drawing/2014/main" id="{B1D3FAE8-6053-E8B4-7FB0-067642DE26E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expert</a:t>
            </a:r>
            <a:r>
              <a:rPr lang="en-GB" b="1" dirty="0"/>
              <a:t> </a:t>
            </a:r>
            <a:r>
              <a:rPr lang="en-GB" b="1" dirty="0">
                <a:solidFill>
                  <a:srgbClr val="00B050"/>
                </a:solidFill>
              </a:rPr>
              <a:t>systems</a:t>
            </a:r>
            <a:r>
              <a:rPr lang="en-GB" b="1" dirty="0"/>
              <a:t>):</a:t>
            </a:r>
          </a:p>
          <a:p>
            <a:pPr marL="0" indent="0">
              <a:buNone/>
            </a:pPr>
            <a:r>
              <a:rPr lang="en-GB" dirty="0"/>
              <a:t>An </a:t>
            </a:r>
            <a:r>
              <a:rPr lang="en-GB" b="1" dirty="0">
                <a:solidFill>
                  <a:srgbClr val="00B050"/>
                </a:solidFill>
              </a:rPr>
              <a:t>expert</a:t>
            </a:r>
            <a:r>
              <a:rPr lang="en-GB" dirty="0"/>
              <a:t> </a:t>
            </a:r>
            <a:r>
              <a:rPr lang="en-GB" b="1" dirty="0">
                <a:solidFill>
                  <a:srgbClr val="00B050"/>
                </a:solidFill>
              </a:rPr>
              <a:t>system</a:t>
            </a:r>
            <a:r>
              <a:rPr lang="en-GB" dirty="0"/>
              <a:t> is a computer program that mimics the decision-making abilities of a human expert in a specific domain or field.</a:t>
            </a:r>
          </a:p>
          <a:p>
            <a:pPr marL="0" indent="0">
              <a:buNone/>
            </a:pPr>
            <a:r>
              <a:rPr lang="en-GB" dirty="0"/>
              <a:t>It uses knowledge represented in a symbolic form, such as rules or ontologies, to make inferences and decisions based on the data it receives.</a:t>
            </a:r>
          </a:p>
        </p:txBody>
      </p:sp>
      <p:sp>
        <p:nvSpPr>
          <p:cNvPr id="4" name="Content Placeholder 3">
            <a:extLst>
              <a:ext uri="{FF2B5EF4-FFF2-40B4-BE49-F238E27FC236}">
                <a16:creationId xmlns:a16="http://schemas.microsoft.com/office/drawing/2014/main" id="{40324566-E487-2B5B-FECF-1378D31B1169}"/>
              </a:ext>
            </a:extLst>
          </p:cNvPr>
          <p:cNvSpPr>
            <a:spLocks noGrp="1"/>
          </p:cNvSpPr>
          <p:nvPr>
            <p:ph sz="half" idx="2"/>
          </p:nvPr>
        </p:nvSpPr>
        <p:spPr/>
        <p:txBody>
          <a:bodyPr>
            <a:normAutofit/>
          </a:bodyPr>
          <a:lstStyle/>
          <a:p>
            <a:pPr marL="0" indent="0">
              <a:buNone/>
            </a:pPr>
            <a:r>
              <a:rPr lang="en-GB" dirty="0"/>
              <a:t>In our case, we could define as expert system like so, but most of the time the datasets will not have a clear logic and you will have to rely on ML algorithms instead, basically “praying for the AI to figure out a logic that works”.</a:t>
            </a:r>
            <a:endParaRPr lang="en-SG" dirty="0"/>
          </a:p>
        </p:txBody>
      </p:sp>
      <p:pic>
        <p:nvPicPr>
          <p:cNvPr id="7" name="Picture 6">
            <a:extLst>
              <a:ext uri="{FF2B5EF4-FFF2-40B4-BE49-F238E27FC236}">
                <a16:creationId xmlns:a16="http://schemas.microsoft.com/office/drawing/2014/main" id="{99B96E18-05C3-8C71-06D4-804545AA8B80}"/>
              </a:ext>
            </a:extLst>
          </p:cNvPr>
          <p:cNvPicPr>
            <a:picLocks noChangeAspect="1"/>
          </p:cNvPicPr>
          <p:nvPr/>
        </p:nvPicPr>
        <p:blipFill>
          <a:blip r:embed="rId2"/>
          <a:stretch>
            <a:fillRect/>
          </a:stretch>
        </p:blipFill>
        <p:spPr>
          <a:xfrm>
            <a:off x="6480419" y="4860565"/>
            <a:ext cx="5249008" cy="1638529"/>
          </a:xfrm>
          <a:prstGeom prst="rect">
            <a:avLst/>
          </a:prstGeom>
        </p:spPr>
      </p:pic>
    </p:spTree>
    <p:extLst>
      <p:ext uri="{BB962C8B-B14F-4D97-AF65-F5344CB8AC3E}">
        <p14:creationId xmlns:p14="http://schemas.microsoft.com/office/powerpoint/2010/main" val="10382260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049E-BB7F-3F3A-0B12-078E7FBE8919}"/>
              </a:ext>
            </a:extLst>
          </p:cNvPr>
          <p:cNvSpPr>
            <a:spLocks noGrp="1"/>
          </p:cNvSpPr>
          <p:nvPr>
            <p:ph type="title"/>
          </p:nvPr>
        </p:nvSpPr>
        <p:spPr/>
        <p:txBody>
          <a:bodyPr/>
          <a:lstStyle/>
          <a:p>
            <a:r>
              <a:rPr lang="en-GB" dirty="0"/>
              <a:t>From Linear Regression to Logistic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6D2DE9-7096-79A2-190F-2A03A0ED8072}"/>
                  </a:ext>
                </a:extLst>
              </p:cNvPr>
              <p:cNvSpPr>
                <a:spLocks noGrp="1"/>
              </p:cNvSpPr>
              <p:nvPr>
                <p:ph sz="half" idx="1"/>
              </p:nvPr>
            </p:nvSpPr>
            <p:spPr>
              <a:xfrm>
                <a:off x="838200" y="1825624"/>
                <a:ext cx="5334000" cy="5032375"/>
              </a:xfrm>
            </p:spPr>
            <p:txBody>
              <a:bodyPr>
                <a:noAutofit/>
              </a:bodyPr>
              <a:lstStyle/>
              <a:p>
                <a:pPr marL="0" indent="0">
                  <a:buNone/>
                </a:pPr>
                <a:r>
                  <a:rPr lang="en-GB" b="1" dirty="0"/>
                  <a:t>Definition(</a:t>
                </a:r>
                <a:r>
                  <a:rPr lang="en-GB" b="1" dirty="0">
                    <a:solidFill>
                      <a:srgbClr val="00B050"/>
                    </a:solidFill>
                  </a:rPr>
                  <a:t>Logistic</a:t>
                </a:r>
                <a:r>
                  <a:rPr lang="en-GB" b="1" dirty="0"/>
                  <a:t> </a:t>
                </a:r>
                <a:r>
                  <a:rPr lang="en-GB" b="1" dirty="0">
                    <a:solidFill>
                      <a:srgbClr val="00B050"/>
                    </a:solidFill>
                  </a:rPr>
                  <a:t>Regression</a:t>
                </a:r>
                <a:r>
                  <a:rPr lang="en-GB" b="1" dirty="0"/>
                  <a:t>):</a:t>
                </a:r>
              </a:p>
              <a:p>
                <a:pPr marL="0" indent="0">
                  <a:buNone/>
                </a:pPr>
                <a:r>
                  <a:rPr lang="en-GB" dirty="0"/>
                  <a:t>The </a:t>
                </a:r>
                <a:r>
                  <a:rPr lang="en-GB" b="1" dirty="0">
                    <a:solidFill>
                      <a:srgbClr val="00B050"/>
                    </a:solidFill>
                  </a:rPr>
                  <a:t>logistic</a:t>
                </a:r>
                <a:r>
                  <a:rPr lang="en-GB" dirty="0"/>
                  <a:t> </a:t>
                </a:r>
                <a:r>
                  <a:rPr lang="en-GB" b="1" dirty="0">
                    <a:solidFill>
                      <a:srgbClr val="00B050"/>
                    </a:solidFill>
                  </a:rPr>
                  <a:t>regression</a:t>
                </a:r>
                <a:r>
                  <a:rPr lang="en-GB" dirty="0"/>
                  <a:t> model assumes that the classes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for every sample</a:t>
                </a:r>
                <a14:m>
                  <m:oMath xmlns:m="http://schemas.openxmlformats.org/officeDocument/2006/math">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m:t>
                    </m:r>
                  </m:oMath>
                </a14:m>
                <a:r>
                  <a:rPr lang="en-GB" dirty="0"/>
                  <a:t>are connected via the formula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latin typeface="Cambria Math" panose="02040503050406030204" pitchFamily="18" charset="0"/>
                                  </a:rPr>
                                  <m:t>𝑝</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)&gt;0.5</m:t>
                                </m:r>
                              </m:e>
                            </m:mr>
                            <m:mr>
                              <m:e>
                                <m:r>
                                  <a:rPr lang="en-GB" b="0" i="1" smtClean="0">
                                    <a:latin typeface="Cambria Math" panose="02040503050406030204" pitchFamily="18" charset="0"/>
                                  </a:rPr>
                                  <m:t>0</m:t>
                                </m:r>
                              </m:e>
                              <m:e>
                                <m:r>
                                  <a:rPr lang="en-GB" b="0" i="1" smtClean="0">
                                    <a:latin typeface="Cambria Math" panose="02040503050406030204" pitchFamily="18" charset="0"/>
                                  </a:rPr>
                                  <m:t>𝑜𝑡h𝑒𝑟𝑤𝑖𝑠𝑒</m:t>
                                </m:r>
                              </m:e>
                            </m:mr>
                          </m:m>
                        </m:e>
                      </m:d>
                    </m:oMath>
                  </m:oMathPara>
                </a14:m>
                <a:endParaRPr lang="en-GB" dirty="0"/>
              </a:p>
              <a:p>
                <a:pPr marL="0" indent="0">
                  <a:buNone/>
                </a:pPr>
                <a:r>
                  <a:rPr lang="en-GB" dirty="0"/>
                  <a:t>This value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m:t>
                    </m:r>
                  </m:oMath>
                </a14:m>
                <a:r>
                  <a:rPr lang="en-GB" dirty="0"/>
                  <a:t>is often referred to as the </a:t>
                </a:r>
                <a:r>
                  <a:rPr lang="en-GB" b="1" dirty="0"/>
                  <a:t>probability</a:t>
                </a:r>
                <a:r>
                  <a:rPr lang="en-GB" dirty="0"/>
                  <a:t> of sample with value </a:t>
                </a:r>
                <a14:m>
                  <m:oMath xmlns:m="http://schemas.openxmlformats.org/officeDocument/2006/math">
                    <m:r>
                      <a:rPr lang="en-GB" i="1" dirty="0" smtClean="0">
                        <a:latin typeface="Cambria Math" panose="02040503050406030204" pitchFamily="18" charset="0"/>
                      </a:rPr>
                      <m:t>𝑥</m:t>
                    </m:r>
                  </m:oMath>
                </a14:m>
                <a:r>
                  <a:rPr lang="en-GB" dirty="0"/>
                  <a:t> being of class 1 (that is L size).</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546D2DE9-7096-79A2-190F-2A03A0ED8072}"/>
                  </a:ext>
                </a:extLst>
              </p:cNvPr>
              <p:cNvSpPr>
                <a:spLocks noGrp="1" noRot="1" noChangeAspect="1" noMove="1" noResize="1" noEditPoints="1" noAdjustHandles="1" noChangeArrowheads="1" noChangeShapeType="1" noTextEdit="1"/>
              </p:cNvSpPr>
              <p:nvPr>
                <p:ph sz="half" idx="1"/>
              </p:nvPr>
            </p:nvSpPr>
            <p:spPr>
              <a:xfrm>
                <a:off x="838200" y="1825624"/>
                <a:ext cx="5334000" cy="5032375"/>
              </a:xfrm>
              <a:blipFill>
                <a:blip r:embed="rId2"/>
                <a:stretch>
                  <a:fillRect l="-2400" t="-1937" r="-1029"/>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93B871-8697-50CC-250A-24B808241DA0}"/>
                  </a:ext>
                </a:extLst>
              </p:cNvPr>
              <p:cNvSpPr>
                <a:spLocks noGrp="1"/>
              </p:cNvSpPr>
              <p:nvPr>
                <p:ph sz="half" idx="2"/>
              </p:nvPr>
            </p:nvSpPr>
            <p:spPr>
              <a:xfrm>
                <a:off x="6461369" y="1822448"/>
                <a:ext cx="5181600" cy="5032375"/>
              </a:xfrm>
            </p:spPr>
            <p:txBody>
              <a:bodyPr>
                <a:normAutofit/>
              </a:bodyPr>
              <a:lstStyle/>
              <a:p>
                <a:pPr marL="0" indent="0">
                  <a:buNone/>
                </a:pPr>
                <a:r>
                  <a:rPr lang="en-GB" dirty="0"/>
                  <a:t>Respectively, </a:t>
                </a:r>
                <a14:m>
                  <m:oMath xmlns:m="http://schemas.openxmlformats.org/officeDocument/2006/math">
                    <m:r>
                      <a:rPr lang="en-GB" i="1" dirty="0">
                        <a:latin typeface="Cambria Math" panose="02040503050406030204" pitchFamily="18" charset="0"/>
                      </a:rPr>
                      <m:t>1 − </m:t>
                    </m:r>
                    <m:r>
                      <a:rPr lang="en-GB" i="1" dirty="0">
                        <a:latin typeface="Cambria Math" panose="02040503050406030204" pitchFamily="18" charset="0"/>
                      </a:rPr>
                      <m:t>𝑝</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 </m:t>
                    </m:r>
                  </m:oMath>
                </a14:m>
                <a:r>
                  <a:rPr lang="en-GB" dirty="0"/>
                  <a:t>is therefore the </a:t>
                </a:r>
                <a:r>
                  <a:rPr lang="en-GB" b="1" dirty="0"/>
                  <a:t>probability</a:t>
                </a:r>
                <a:r>
                  <a:rPr lang="en-GB" dirty="0"/>
                  <a:t> of sample with value </a:t>
                </a:r>
                <a14:m>
                  <m:oMath xmlns:m="http://schemas.openxmlformats.org/officeDocument/2006/math">
                    <m:r>
                      <a:rPr lang="en-GB" i="1" dirty="0">
                        <a:latin typeface="Cambria Math" panose="02040503050406030204" pitchFamily="18" charset="0"/>
                      </a:rPr>
                      <m:t>𝑥</m:t>
                    </m:r>
                  </m:oMath>
                </a14:m>
                <a:r>
                  <a:rPr lang="en-GB" dirty="0"/>
                  <a:t> being of class 0 (that is M size).</a:t>
                </a:r>
              </a:p>
              <a:p>
                <a:pPr marL="0" indent="0">
                  <a:buNone/>
                </a:pPr>
                <a:r>
                  <a:rPr lang="en-GB" dirty="0"/>
                  <a:t>The </a:t>
                </a:r>
                <a:r>
                  <a:rPr lang="en-GB" b="1" dirty="0"/>
                  <a:t>probability</a:t>
                </a:r>
                <a:r>
                  <a:rPr lang="en-GB" dirty="0"/>
                  <a:t> function is then simply defined as</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𝑝</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r>
                        <a:rPr lang="en-GB" i="1">
                          <a:latin typeface="Cambria Math" panose="02040503050406030204" pitchFamily="18" charset="0"/>
                        </a:rPr>
                        <m:t>𝑠</m:t>
                      </m:r>
                      <m:d>
                        <m:dPr>
                          <m:ctrlPr>
                            <a:rPr lang="en-GB" i="1">
                              <a:latin typeface="Cambria Math" panose="02040503050406030204" pitchFamily="18" charset="0"/>
                            </a:rPr>
                          </m:ctrlPr>
                        </m:dPr>
                        <m:e>
                          <m:r>
                            <a:rPr lang="en-GB" i="1">
                              <a:latin typeface="Cambria Math" panose="02040503050406030204" pitchFamily="18" charset="0"/>
                            </a:rPr>
                            <m:t>𝑎𝑥</m:t>
                          </m:r>
                          <m:r>
                            <a:rPr lang="en-GB" i="1">
                              <a:latin typeface="Cambria Math" panose="02040503050406030204" pitchFamily="18" charset="0"/>
                            </a:rPr>
                            <m:t>+</m:t>
                          </m:r>
                          <m:r>
                            <a:rPr lang="en-GB" i="1">
                              <a:latin typeface="Cambria Math" panose="02040503050406030204" pitchFamily="18" charset="0"/>
                            </a:rPr>
                            <m:t>𝑏</m:t>
                          </m:r>
                        </m:e>
                      </m:d>
                      <m:r>
                        <a:rPr lang="en-GB" i="1">
                          <a:latin typeface="Cambria Math" panose="02040503050406030204" pitchFamily="18" charset="0"/>
                        </a:rPr>
                        <m:t> </m:t>
                      </m:r>
                    </m:oMath>
                  </m:oMathPara>
                </a14:m>
                <a:endParaRPr lang="en-GB" dirty="0"/>
              </a:p>
              <a:p>
                <a:pPr marL="0" indent="0">
                  <a:buNone/>
                </a:pPr>
                <a:r>
                  <a:rPr lang="en-GB" dirty="0"/>
                  <a:t>The function </a:t>
                </a:r>
                <a14:m>
                  <m:oMath xmlns:m="http://schemas.openxmlformats.org/officeDocument/2006/math">
                    <m:r>
                      <a:rPr lang="en-GB" i="1" dirty="0">
                        <a:latin typeface="Cambria Math" panose="02040503050406030204" pitchFamily="18" charset="0"/>
                      </a:rPr>
                      <m:t>𝑝</m:t>
                    </m:r>
                    <m:r>
                      <a:rPr lang="en-GB" i="1" dirty="0">
                        <a:latin typeface="Cambria Math" panose="02040503050406030204" pitchFamily="18" charset="0"/>
                      </a:rPr>
                      <m:t> </m:t>
                    </m:r>
                  </m:oMath>
                </a14:m>
                <a:r>
                  <a:rPr lang="en-GB" dirty="0"/>
                  <a:t>always has values between 0 and 1, thanks to the sigmoid function </a:t>
                </a:r>
                <a14:m>
                  <m:oMath xmlns:m="http://schemas.openxmlformats.org/officeDocument/2006/math">
                    <m:r>
                      <a:rPr lang="en-GB" i="1" dirty="0">
                        <a:latin typeface="Cambria Math" panose="02040503050406030204" pitchFamily="18" charset="0"/>
                      </a:rPr>
                      <m:t>𝑠</m:t>
                    </m:r>
                  </m:oMath>
                </a14:m>
                <a:r>
                  <a:rPr lang="en-GB" dirty="0"/>
                  <a:t> we defined earlier. </a:t>
                </a:r>
              </a:p>
            </p:txBody>
          </p:sp>
        </mc:Choice>
        <mc:Fallback xmlns="">
          <p:sp>
            <p:nvSpPr>
              <p:cNvPr id="4" name="Content Placeholder 3">
                <a:extLst>
                  <a:ext uri="{FF2B5EF4-FFF2-40B4-BE49-F238E27FC236}">
                    <a16:creationId xmlns:a16="http://schemas.microsoft.com/office/drawing/2014/main" id="{C493B871-8697-50CC-250A-24B808241DA0}"/>
                  </a:ext>
                </a:extLst>
              </p:cNvPr>
              <p:cNvSpPr>
                <a:spLocks noGrp="1" noRot="1" noChangeAspect="1" noMove="1" noResize="1" noEditPoints="1" noAdjustHandles="1" noChangeArrowheads="1" noChangeShapeType="1" noTextEdit="1"/>
              </p:cNvSpPr>
              <p:nvPr>
                <p:ph sz="half" idx="2"/>
              </p:nvPr>
            </p:nvSpPr>
            <p:spPr>
              <a:xfrm>
                <a:off x="6461369" y="1822448"/>
                <a:ext cx="5181600" cy="5032375"/>
              </a:xfrm>
              <a:blipFill>
                <a:blip r:embed="rId3"/>
                <a:stretch>
                  <a:fillRect l="-2471" t="-2061" r="-2235"/>
                </a:stretch>
              </a:blipFill>
            </p:spPr>
            <p:txBody>
              <a:bodyPr/>
              <a:lstStyle/>
              <a:p>
                <a:r>
                  <a:rPr lang="en-SG">
                    <a:noFill/>
                  </a:rPr>
                  <a:t> </a:t>
                </a:r>
              </a:p>
            </p:txBody>
          </p:sp>
        </mc:Fallback>
      </mc:AlternateContent>
    </p:spTree>
    <p:extLst>
      <p:ext uri="{BB962C8B-B14F-4D97-AF65-F5344CB8AC3E}">
        <p14:creationId xmlns:p14="http://schemas.microsoft.com/office/powerpoint/2010/main" val="4539441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4049E-BB7F-3F3A-0B12-078E7FBE8919}"/>
              </a:ext>
            </a:extLst>
          </p:cNvPr>
          <p:cNvSpPr>
            <a:spLocks noGrp="1"/>
          </p:cNvSpPr>
          <p:nvPr>
            <p:ph type="title"/>
          </p:nvPr>
        </p:nvSpPr>
        <p:spPr/>
        <p:txBody>
          <a:bodyPr/>
          <a:lstStyle/>
          <a:p>
            <a:r>
              <a:rPr lang="en-GB" dirty="0"/>
              <a:t>From Linear Regression to Logistic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46D2DE9-7096-79A2-190F-2A03A0ED8072}"/>
                  </a:ext>
                </a:extLst>
              </p:cNvPr>
              <p:cNvSpPr>
                <a:spLocks noGrp="1"/>
              </p:cNvSpPr>
              <p:nvPr>
                <p:ph sz="half" idx="1"/>
              </p:nvPr>
            </p:nvSpPr>
            <p:spPr>
              <a:xfrm>
                <a:off x="838200" y="1825624"/>
                <a:ext cx="5334000" cy="5032375"/>
              </a:xfrm>
            </p:spPr>
            <p:txBody>
              <a:bodyPr>
                <a:noAutofit/>
              </a:bodyPr>
              <a:lstStyle/>
              <a:p>
                <a:pPr marL="0" indent="0">
                  <a:buNone/>
                </a:pPr>
                <a:r>
                  <a:rPr lang="en-GB" b="1" dirty="0"/>
                  <a:t>Definition(</a:t>
                </a:r>
                <a:r>
                  <a:rPr lang="en-GB" b="1" dirty="0">
                    <a:solidFill>
                      <a:srgbClr val="00B050"/>
                    </a:solidFill>
                  </a:rPr>
                  <a:t>Logistic</a:t>
                </a:r>
                <a:r>
                  <a:rPr lang="en-GB" b="1" dirty="0"/>
                  <a:t> </a:t>
                </a:r>
                <a:r>
                  <a:rPr lang="en-GB" b="1" dirty="0">
                    <a:solidFill>
                      <a:srgbClr val="00B050"/>
                    </a:solidFill>
                  </a:rPr>
                  <a:t>Regression</a:t>
                </a:r>
                <a:r>
                  <a:rPr lang="en-GB" b="1" dirty="0"/>
                  <a:t>):</a:t>
                </a:r>
              </a:p>
              <a:p>
                <a:pPr marL="0" indent="0">
                  <a:buNone/>
                </a:pPr>
                <a:r>
                  <a:rPr lang="en-GB" dirty="0"/>
                  <a:t>The </a:t>
                </a:r>
                <a:r>
                  <a:rPr lang="en-GB" b="1" dirty="0">
                    <a:solidFill>
                      <a:srgbClr val="00B050"/>
                    </a:solidFill>
                  </a:rPr>
                  <a:t>logistic</a:t>
                </a:r>
                <a:r>
                  <a:rPr lang="en-GB" dirty="0"/>
                  <a:t> </a:t>
                </a:r>
                <a:r>
                  <a:rPr lang="en-GB" b="1" dirty="0">
                    <a:solidFill>
                      <a:srgbClr val="00B050"/>
                    </a:solidFill>
                  </a:rPr>
                  <a:t>regression</a:t>
                </a:r>
                <a:r>
                  <a:rPr lang="en-GB" dirty="0"/>
                  <a:t> model assumes that the classes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for every sample</a:t>
                </a:r>
                <a14:m>
                  <m:oMath xmlns:m="http://schemas.openxmlformats.org/officeDocument/2006/math">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m:t>
                    </m:r>
                  </m:oMath>
                </a14:m>
                <a:r>
                  <a:rPr lang="en-GB" dirty="0"/>
                  <a:t>are connected via the formula below.</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m>
                            <m:mPr>
                              <m:mcs>
                                <m:mc>
                                  <m:mcPr>
                                    <m:count m:val="2"/>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𝑖𝑓</m:t>
                                </m:r>
                                <m:r>
                                  <a:rPr lang="en-GB" b="0" i="1" smtClean="0">
                                    <a:latin typeface="Cambria Math" panose="02040503050406030204" pitchFamily="18" charset="0"/>
                                  </a:rPr>
                                  <m:t> </m:t>
                                </m:r>
                                <m:r>
                                  <a:rPr lang="en-GB" b="0" i="1" smtClean="0">
                                    <a:solidFill>
                                      <a:srgbClr val="7030A0"/>
                                    </a:solidFill>
                                    <a:latin typeface="Cambria Math" panose="02040503050406030204" pitchFamily="18" charset="0"/>
                                  </a:rPr>
                                  <m:t>𝑠</m:t>
                                </m:r>
                                <m:r>
                                  <a:rPr lang="en-GB" b="0" i="1" smtClean="0">
                                    <a:solidFill>
                                      <a:srgbClr val="7030A0"/>
                                    </a:solidFill>
                                    <a:latin typeface="Cambria Math" panose="02040503050406030204" pitchFamily="18" charset="0"/>
                                  </a:rPr>
                                  <m:t>(</m:t>
                                </m:r>
                                <m:r>
                                  <a:rPr lang="en-GB" b="0" i="1" dirty="0">
                                    <a:solidFill>
                                      <a:srgbClr val="7030A0"/>
                                    </a:solidFill>
                                    <a:latin typeface="Cambria Math" panose="02040503050406030204" pitchFamily="18" charset="0"/>
                                  </a:rPr>
                                  <m:t>𝑎</m:t>
                                </m:r>
                                <m:r>
                                  <a:rPr lang="en-GB" b="0" i="1" dirty="0">
                                    <a:solidFill>
                                      <a:srgbClr val="7030A0"/>
                                    </a:solidFill>
                                    <a:latin typeface="Cambria Math" panose="02040503050406030204" pitchFamily="18" charset="0"/>
                                  </a:rPr>
                                  <m:t> </m:t>
                                </m:r>
                                <m:r>
                                  <a:rPr lang="en-GB" b="0" i="1" dirty="0">
                                    <a:solidFill>
                                      <a:srgbClr val="7030A0"/>
                                    </a:solidFill>
                                    <a:latin typeface="Cambria Math" panose="02040503050406030204" pitchFamily="18" charset="0"/>
                                  </a:rPr>
                                  <m:t>𝑥</m:t>
                                </m:r>
                                <m:r>
                                  <a:rPr lang="en-GB" b="0" i="1" dirty="0">
                                    <a:solidFill>
                                      <a:srgbClr val="7030A0"/>
                                    </a:solidFill>
                                    <a:latin typeface="Cambria Math" panose="02040503050406030204" pitchFamily="18" charset="0"/>
                                  </a:rPr>
                                  <m:t> + </m:t>
                                </m:r>
                                <m:r>
                                  <a:rPr lang="en-GB" b="0" i="1" dirty="0">
                                    <a:solidFill>
                                      <a:srgbClr val="7030A0"/>
                                    </a:solidFill>
                                    <a:latin typeface="Cambria Math" panose="02040503050406030204" pitchFamily="18" charset="0"/>
                                  </a:rPr>
                                  <m:t>𝑏</m:t>
                                </m:r>
                                <m:r>
                                  <a:rPr lang="en-GB" b="0" i="1" dirty="0" smtClean="0">
                                    <a:solidFill>
                                      <a:srgbClr val="7030A0"/>
                                    </a:solidFill>
                                    <a:latin typeface="Cambria Math" panose="02040503050406030204" pitchFamily="18" charset="0"/>
                                  </a:rPr>
                                  <m:t>)</m:t>
                                </m:r>
                                <m:r>
                                  <a:rPr lang="en-GB" b="0" i="1" smtClean="0">
                                    <a:solidFill>
                                      <a:srgbClr val="7030A0"/>
                                    </a:solidFill>
                                    <a:latin typeface="Cambria Math" panose="02040503050406030204" pitchFamily="18" charset="0"/>
                                  </a:rPr>
                                  <m:t>&gt;0.5</m:t>
                                </m:r>
                              </m:e>
                            </m:mr>
                            <m:mr>
                              <m:e>
                                <m:r>
                                  <a:rPr lang="en-GB" b="0" i="1" smtClean="0">
                                    <a:latin typeface="Cambria Math" panose="02040503050406030204" pitchFamily="18" charset="0"/>
                                  </a:rPr>
                                  <m:t>0</m:t>
                                </m:r>
                              </m:e>
                              <m:e>
                                <m:r>
                                  <a:rPr lang="en-GB" b="0" i="1" smtClean="0">
                                    <a:latin typeface="Cambria Math" panose="02040503050406030204" pitchFamily="18" charset="0"/>
                                  </a:rPr>
                                  <m:t>𝑜𝑡h𝑒𝑟𝑤𝑖𝑠𝑒</m:t>
                                </m:r>
                              </m:e>
                            </m:mr>
                          </m:m>
                        </m:e>
                      </m:d>
                    </m:oMath>
                  </m:oMathPara>
                </a14:m>
                <a:endParaRPr lang="en-GB" dirty="0"/>
              </a:p>
              <a:p>
                <a:pPr marL="0" indent="0">
                  <a:buNone/>
                </a:pPr>
                <a:r>
                  <a:rPr lang="en-GB" dirty="0"/>
                  <a:t>This value </a:t>
                </a:r>
                <a14:m>
                  <m:oMath xmlns:m="http://schemas.openxmlformats.org/officeDocument/2006/math">
                    <m:r>
                      <a:rPr lang="en-GB" b="0" i="1" dirty="0" smtClean="0">
                        <a:latin typeface="Cambria Math" panose="02040503050406030204" pitchFamily="18" charset="0"/>
                      </a:rPr>
                      <m:t>𝑠</m:t>
                    </m:r>
                    <m:r>
                      <a:rPr lang="en-GB" i="1" dirty="0" smtClean="0">
                        <a:latin typeface="Cambria Math" panose="02040503050406030204" pitchFamily="18" charset="0"/>
                      </a:rPr>
                      <m:t>(</m:t>
                    </m:r>
                    <m:r>
                      <a:rPr lang="en-GB" b="0" i="1" dirty="0" smtClean="0">
                        <a:latin typeface="Cambria Math" panose="02040503050406030204" pitchFamily="18" charset="0"/>
                      </a:rPr>
                      <m:t>𝑎</m:t>
                    </m:r>
                    <m:r>
                      <a:rPr lang="en-GB" i="1" dirty="0" smtClean="0">
                        <a:latin typeface="Cambria Math" panose="02040503050406030204" pitchFamily="18" charset="0"/>
                      </a:rPr>
                      <m:t>𝑥</m:t>
                    </m:r>
                    <m:r>
                      <a:rPr lang="en-GB" b="0" i="1" dirty="0" smtClean="0">
                        <a:latin typeface="Cambria Math" panose="02040503050406030204" pitchFamily="18" charset="0"/>
                      </a:rPr>
                      <m:t>+</m:t>
                    </m:r>
                    <m:r>
                      <a:rPr lang="en-GB" b="0"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is often referred to as the </a:t>
                </a:r>
                <a:r>
                  <a:rPr lang="en-GB" b="1" dirty="0"/>
                  <a:t>probability</a:t>
                </a:r>
                <a:r>
                  <a:rPr lang="en-GB" dirty="0"/>
                  <a:t> of sample with value </a:t>
                </a:r>
                <a14:m>
                  <m:oMath xmlns:m="http://schemas.openxmlformats.org/officeDocument/2006/math">
                    <m:r>
                      <a:rPr lang="en-GB" i="1" dirty="0" smtClean="0">
                        <a:latin typeface="Cambria Math" panose="02040503050406030204" pitchFamily="18" charset="0"/>
                      </a:rPr>
                      <m:t>𝑥</m:t>
                    </m:r>
                  </m:oMath>
                </a14:m>
                <a:r>
                  <a:rPr lang="en-GB" dirty="0"/>
                  <a:t> being of class 1 (that is L size).</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546D2DE9-7096-79A2-190F-2A03A0ED8072}"/>
                  </a:ext>
                </a:extLst>
              </p:cNvPr>
              <p:cNvSpPr>
                <a:spLocks noGrp="1" noRot="1" noChangeAspect="1" noMove="1" noResize="1" noEditPoints="1" noAdjustHandles="1" noChangeArrowheads="1" noChangeShapeType="1" noTextEdit="1"/>
              </p:cNvSpPr>
              <p:nvPr>
                <p:ph sz="half" idx="1"/>
              </p:nvPr>
            </p:nvSpPr>
            <p:spPr>
              <a:xfrm>
                <a:off x="838200" y="1825624"/>
                <a:ext cx="5334000" cy="5032375"/>
              </a:xfrm>
              <a:blipFill>
                <a:blip r:embed="rId2"/>
                <a:stretch>
                  <a:fillRect l="-2400"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93B871-8697-50CC-250A-24B808241DA0}"/>
                  </a:ext>
                </a:extLst>
              </p:cNvPr>
              <p:cNvSpPr>
                <a:spLocks noGrp="1"/>
              </p:cNvSpPr>
              <p:nvPr>
                <p:ph sz="half" idx="2"/>
              </p:nvPr>
            </p:nvSpPr>
            <p:spPr>
              <a:xfrm>
                <a:off x="6461369" y="1822448"/>
                <a:ext cx="5181600" cy="5032375"/>
              </a:xfrm>
            </p:spPr>
            <p:txBody>
              <a:bodyPr>
                <a:normAutofit/>
              </a:bodyPr>
              <a:lstStyle/>
              <a:p>
                <a:pPr marL="0" indent="0">
                  <a:buNone/>
                </a:pPr>
                <a:r>
                  <a:rPr lang="en-GB" dirty="0"/>
                  <a:t>This model has </a:t>
                </a:r>
                <a:r>
                  <a:rPr lang="en-GB" b="1" dirty="0"/>
                  <a:t>two trainable parameters</a:t>
                </a:r>
                <a:r>
                  <a:rPr lang="en-GB" dirty="0"/>
                  <a:t>,</a:t>
                </a:r>
                <a:r>
                  <a:rPr lang="en-GB" b="1" dirty="0"/>
                  <a:t> </a:t>
                </a:r>
                <a14:m>
                  <m:oMath xmlns:m="http://schemas.openxmlformats.org/officeDocument/2006/math">
                    <m:r>
                      <a:rPr lang="en-GB" b="1" i="1" dirty="0">
                        <a:latin typeface="Cambria Math" panose="02040503050406030204" pitchFamily="18" charset="0"/>
                      </a:rPr>
                      <m:t>𝒂</m:t>
                    </m:r>
                  </m:oMath>
                </a14:m>
                <a:r>
                  <a:rPr lang="en-GB" b="1" dirty="0"/>
                  <a:t> </a:t>
                </a:r>
                <a:r>
                  <a:rPr lang="en-GB" dirty="0"/>
                  <a:t>and</a:t>
                </a:r>
                <a:r>
                  <a:rPr lang="en-GB" b="1" dirty="0"/>
                  <a:t> </a:t>
                </a:r>
                <a14:m>
                  <m:oMath xmlns:m="http://schemas.openxmlformats.org/officeDocument/2006/math">
                    <m:r>
                      <a:rPr lang="en-GB" b="1" i="1" dirty="0">
                        <a:latin typeface="Cambria Math" panose="02040503050406030204" pitchFamily="18" charset="0"/>
                      </a:rPr>
                      <m:t>𝒃</m:t>
                    </m:r>
                  </m:oMath>
                </a14:m>
                <a:r>
                  <a:rPr lang="en-GB" dirty="0"/>
                  <a:t>, to be decided like in the linear regression.</a:t>
                </a:r>
              </a:p>
              <a:p>
                <a:pPr marL="0" indent="0">
                  <a:buNone/>
                </a:pPr>
                <a:r>
                  <a:rPr lang="en-GB" dirty="0"/>
                  <a:t>In fact, we could see the logistic regression as the combination of linear regression and sigmoid together.</a:t>
                </a:r>
              </a:p>
              <a:p>
                <a:pPr marL="0" indent="0">
                  <a:buNone/>
                </a:pPr>
                <a:r>
                  <a:rPr lang="en-GB" dirty="0"/>
                  <a:t>In addition, note that the function </a:t>
                </a:r>
                <a14:m>
                  <m:oMath xmlns:m="http://schemas.openxmlformats.org/officeDocument/2006/math">
                    <m:r>
                      <a:rPr lang="en-GB" i="1" dirty="0">
                        <a:latin typeface="Cambria Math" panose="02040503050406030204" pitchFamily="18" charset="0"/>
                      </a:rPr>
                      <m:t>𝑓</m:t>
                    </m:r>
                    <m:r>
                      <a:rPr lang="en-GB" i="1" dirty="0">
                        <a:latin typeface="Cambria Math" panose="02040503050406030204" pitchFamily="18" charset="0"/>
                      </a:rPr>
                      <m:t>(</m:t>
                    </m:r>
                    <m:r>
                      <a:rPr lang="en-GB" i="1" dirty="0">
                        <a:latin typeface="Cambria Math" panose="02040503050406030204" pitchFamily="18" charset="0"/>
                      </a:rPr>
                      <m:t>𝑥</m:t>
                    </m:r>
                    <m:r>
                      <a:rPr lang="en-GB" i="1" dirty="0">
                        <a:latin typeface="Cambria Math" panose="02040503050406030204" pitchFamily="18" charset="0"/>
                      </a:rPr>
                      <m:t>) = </m:t>
                    </m:r>
                    <m:r>
                      <a:rPr lang="en-GB" i="1" dirty="0">
                        <a:latin typeface="Cambria Math" panose="02040503050406030204" pitchFamily="18" charset="0"/>
                      </a:rPr>
                      <m:t>𝑎</m:t>
                    </m:r>
                    <m:r>
                      <a:rPr lang="en-GB" i="1" dirty="0">
                        <a:latin typeface="Cambria Math" panose="02040503050406030204" pitchFamily="18" charset="0"/>
                      </a:rPr>
                      <m:t> </m:t>
                    </m:r>
                    <m:r>
                      <a:rPr lang="en-GB" i="1" dirty="0">
                        <a:latin typeface="Cambria Math" panose="02040503050406030204" pitchFamily="18" charset="0"/>
                      </a:rPr>
                      <m:t>𝑥</m:t>
                    </m:r>
                    <m:r>
                      <a:rPr lang="en-GB" i="1" dirty="0">
                        <a:latin typeface="Cambria Math" panose="02040503050406030204" pitchFamily="18" charset="0"/>
                      </a:rPr>
                      <m:t> + </m:t>
                    </m:r>
                    <m:r>
                      <a:rPr lang="en-GB" i="1" dirty="0">
                        <a:latin typeface="Cambria Math" panose="02040503050406030204" pitchFamily="18" charset="0"/>
                      </a:rPr>
                      <m:t>𝑏</m:t>
                    </m:r>
                    <m:r>
                      <a:rPr lang="en-GB" i="1" dirty="0">
                        <a:latin typeface="Cambria Math" panose="02040503050406030204" pitchFamily="18" charset="0"/>
                      </a:rPr>
                      <m:t>  </m:t>
                    </m:r>
                  </m:oMath>
                </a14:m>
                <a:r>
                  <a:rPr lang="en-GB" dirty="0"/>
                  <a:t>is also often referred to as the </a:t>
                </a:r>
                <a:r>
                  <a:rPr lang="en-GB" b="1" dirty="0"/>
                  <a:t>logit</a:t>
                </a:r>
                <a:r>
                  <a:rPr lang="en-GB" dirty="0"/>
                  <a:t> function with value </a:t>
                </a:r>
                <a14:m>
                  <m:oMath xmlns:m="http://schemas.openxmlformats.org/officeDocument/2006/math">
                    <m:r>
                      <a:rPr lang="en-GB" i="1" dirty="0">
                        <a:latin typeface="Cambria Math" panose="02040503050406030204" pitchFamily="18" charset="0"/>
                      </a:rPr>
                      <m:t>𝑥</m:t>
                    </m:r>
                  </m:oMath>
                </a14:m>
                <a:r>
                  <a:rPr lang="en-GB" dirty="0"/>
                  <a:t>.</a:t>
                </a:r>
              </a:p>
            </p:txBody>
          </p:sp>
        </mc:Choice>
        <mc:Fallback xmlns="">
          <p:sp>
            <p:nvSpPr>
              <p:cNvPr id="4" name="Content Placeholder 3">
                <a:extLst>
                  <a:ext uri="{FF2B5EF4-FFF2-40B4-BE49-F238E27FC236}">
                    <a16:creationId xmlns:a16="http://schemas.microsoft.com/office/drawing/2014/main" id="{C493B871-8697-50CC-250A-24B808241DA0}"/>
                  </a:ext>
                </a:extLst>
              </p:cNvPr>
              <p:cNvSpPr>
                <a:spLocks noGrp="1" noRot="1" noChangeAspect="1" noMove="1" noResize="1" noEditPoints="1" noAdjustHandles="1" noChangeArrowheads="1" noChangeShapeType="1" noTextEdit="1"/>
              </p:cNvSpPr>
              <p:nvPr>
                <p:ph sz="half" idx="2"/>
              </p:nvPr>
            </p:nvSpPr>
            <p:spPr>
              <a:xfrm>
                <a:off x="6461369" y="1822448"/>
                <a:ext cx="5181600" cy="5032375"/>
              </a:xfrm>
              <a:blipFill>
                <a:blip r:embed="rId3"/>
                <a:stretch>
                  <a:fillRect l="-2471" t="-2061" r="-2353" b="-1939"/>
                </a:stretch>
              </a:blipFill>
            </p:spPr>
            <p:txBody>
              <a:bodyPr/>
              <a:lstStyle/>
              <a:p>
                <a:r>
                  <a:rPr lang="en-SG">
                    <a:noFill/>
                  </a:rPr>
                  <a:t> </a:t>
                </a:r>
              </a:p>
            </p:txBody>
          </p:sp>
        </mc:Fallback>
      </mc:AlternateContent>
    </p:spTree>
    <p:extLst>
      <p:ext uri="{BB962C8B-B14F-4D97-AF65-F5344CB8AC3E}">
        <p14:creationId xmlns:p14="http://schemas.microsoft.com/office/powerpoint/2010/main" val="54576373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748C61-EF21-6D5A-66A2-9B706C1F622D}"/>
              </a:ext>
            </a:extLst>
          </p:cNvPr>
          <p:cNvPicPr>
            <a:picLocks noChangeAspect="1"/>
          </p:cNvPicPr>
          <p:nvPr/>
        </p:nvPicPr>
        <p:blipFill>
          <a:blip r:embed="rId2"/>
          <a:stretch>
            <a:fillRect/>
          </a:stretch>
        </p:blipFill>
        <p:spPr>
          <a:xfrm>
            <a:off x="456644" y="2811231"/>
            <a:ext cx="11672833" cy="4003782"/>
          </a:xfrm>
          <a:prstGeom prst="rect">
            <a:avLst/>
          </a:prstGeom>
        </p:spPr>
      </p:pic>
      <p:sp>
        <p:nvSpPr>
          <p:cNvPr id="11" name="Title 10">
            <a:extLst>
              <a:ext uri="{FF2B5EF4-FFF2-40B4-BE49-F238E27FC236}">
                <a16:creationId xmlns:a16="http://schemas.microsoft.com/office/drawing/2014/main" id="{A9FC289B-2D3B-1B18-DC78-0A0676C72725}"/>
              </a:ext>
            </a:extLst>
          </p:cNvPr>
          <p:cNvSpPr>
            <a:spLocks noGrp="1"/>
          </p:cNvSpPr>
          <p:nvPr>
            <p:ph type="title"/>
          </p:nvPr>
        </p:nvSpPr>
        <p:spPr/>
        <p:txBody>
          <a:bodyPr/>
          <a:lstStyle/>
          <a:p>
            <a:r>
              <a:rPr lang="en-GB" dirty="0"/>
              <a:t>From Linear Regression to Logistic Regression</a:t>
            </a:r>
            <a:endParaRPr lang="en-SG" dirty="0"/>
          </a:p>
        </p:txBody>
      </p:sp>
      <p:sp>
        <p:nvSpPr>
          <p:cNvPr id="9" name="Content Placeholder 8">
            <a:extLst>
              <a:ext uri="{FF2B5EF4-FFF2-40B4-BE49-F238E27FC236}">
                <a16:creationId xmlns:a16="http://schemas.microsoft.com/office/drawing/2014/main" id="{A0E38244-EB1E-8A30-C5C5-0F231BA5FB45}"/>
              </a:ext>
            </a:extLst>
          </p:cNvPr>
          <p:cNvSpPr>
            <a:spLocks noGrp="1"/>
          </p:cNvSpPr>
          <p:nvPr>
            <p:ph idx="1"/>
          </p:nvPr>
        </p:nvSpPr>
        <p:spPr/>
        <p:txBody>
          <a:bodyPr/>
          <a:lstStyle/>
          <a:p>
            <a:pPr marL="0" indent="0">
              <a:buNone/>
            </a:pPr>
            <a:r>
              <a:rPr lang="en-GB" dirty="0"/>
              <a:t>We can implement the logistic regression below and try it out with some values a and b!</a:t>
            </a:r>
            <a:endParaRPr lang="en-SG" dirty="0"/>
          </a:p>
        </p:txBody>
      </p:sp>
    </p:spTree>
    <p:extLst>
      <p:ext uri="{BB962C8B-B14F-4D97-AF65-F5344CB8AC3E}">
        <p14:creationId xmlns:p14="http://schemas.microsoft.com/office/powerpoint/2010/main" val="32036385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999043-9779-AAD9-684A-3CF7B1C0F070}"/>
              </a:ext>
            </a:extLst>
          </p:cNvPr>
          <p:cNvPicPr>
            <a:picLocks noChangeAspect="1"/>
          </p:cNvPicPr>
          <p:nvPr/>
        </p:nvPicPr>
        <p:blipFill>
          <a:blip r:embed="rId2"/>
          <a:stretch>
            <a:fillRect/>
          </a:stretch>
        </p:blipFill>
        <p:spPr>
          <a:xfrm>
            <a:off x="1347125" y="409153"/>
            <a:ext cx="9497750" cy="6039693"/>
          </a:xfrm>
          <a:prstGeom prst="rect">
            <a:avLst/>
          </a:prstGeom>
        </p:spPr>
      </p:pic>
    </p:spTree>
    <p:extLst>
      <p:ext uri="{BB962C8B-B14F-4D97-AF65-F5344CB8AC3E}">
        <p14:creationId xmlns:p14="http://schemas.microsoft.com/office/powerpoint/2010/main" val="979270256"/>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168C-A8B7-FBE2-0183-8C332FD8F550}"/>
              </a:ext>
            </a:extLst>
          </p:cNvPr>
          <p:cNvSpPr>
            <a:spLocks noGrp="1"/>
          </p:cNvSpPr>
          <p:nvPr>
            <p:ph type="title"/>
          </p:nvPr>
        </p:nvSpPr>
        <p:spPr/>
        <p:txBody>
          <a:bodyPr/>
          <a:lstStyle/>
          <a:p>
            <a:r>
              <a:rPr lang="en-GB" dirty="0"/>
              <a:t>Training a logistic regressor</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7B4F07-EB70-8BF3-73A3-76EFC1C5820B}"/>
                  </a:ext>
                </a:extLst>
              </p:cNvPr>
              <p:cNvSpPr>
                <a:spLocks noGrp="1"/>
              </p:cNvSpPr>
              <p:nvPr>
                <p:ph idx="1"/>
              </p:nvPr>
            </p:nvSpPr>
            <p:spPr>
              <a:xfrm>
                <a:off x="838200" y="1825624"/>
                <a:ext cx="10515600" cy="5032375"/>
              </a:xfrm>
            </p:spPr>
            <p:txBody>
              <a:bodyPr>
                <a:normAutofit/>
              </a:bodyPr>
              <a:lstStyle/>
              <a:p>
                <a:r>
                  <a:rPr lang="en-GB" dirty="0"/>
                  <a:t>As before, in linear regression, we will have to </a:t>
                </a:r>
                <a:r>
                  <a:rPr lang="en-GB" b="1" dirty="0"/>
                  <a:t>train the model</a:t>
                </a:r>
                <a:r>
                  <a:rPr lang="en-GB" dirty="0"/>
                  <a:t>, i.e. choose values for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that fit the dataset.</a:t>
                </a:r>
              </a:p>
              <a:p>
                <a:r>
                  <a:rPr lang="en-GB" dirty="0"/>
                  <a:t>While </a:t>
                </a:r>
                <a:r>
                  <a:rPr lang="en-GB" b="1" dirty="0"/>
                  <a:t>MSE</a:t>
                </a:r>
                <a:r>
                  <a:rPr lang="en-GB" dirty="0"/>
                  <a:t> seemed to work as a </a:t>
                </a:r>
                <a:r>
                  <a:rPr lang="en-GB" b="1" dirty="0"/>
                  <a:t>loss</a:t>
                </a:r>
                <a:r>
                  <a:rPr lang="en-GB" dirty="0"/>
                  <a:t> </a:t>
                </a:r>
                <a:r>
                  <a:rPr lang="en-GB" b="1" dirty="0"/>
                  <a:t>function</a:t>
                </a:r>
                <a:r>
                  <a:rPr lang="en-GB" dirty="0"/>
                  <a:t> to minimize for the </a:t>
                </a:r>
                <a:r>
                  <a:rPr lang="en-GB" b="1" dirty="0"/>
                  <a:t>linear</a:t>
                </a:r>
                <a:r>
                  <a:rPr lang="en-GB" dirty="0"/>
                  <a:t> </a:t>
                </a:r>
                <a:r>
                  <a:rPr lang="en-GB" b="1" dirty="0"/>
                  <a:t>regression</a:t>
                </a:r>
                <a:r>
                  <a:rPr lang="en-GB" dirty="0"/>
                  <a:t> model, it will simply not do here.</a:t>
                </a:r>
              </a:p>
              <a:p>
                <a:r>
                  <a:rPr lang="en-GB" dirty="0"/>
                  <a:t>We need something else.</a:t>
                </a:r>
              </a:p>
              <a:p>
                <a:endParaRPr lang="en-GB" dirty="0"/>
              </a:p>
              <a:p>
                <a:r>
                  <a:rPr lang="en-GB" dirty="0"/>
                  <a:t>In logistic regression, we </a:t>
                </a:r>
                <a:r>
                  <a:rPr lang="en-GB" b="1" dirty="0"/>
                  <a:t>minimize</a:t>
                </a:r>
                <a:r>
                  <a:rPr lang="en-GB" dirty="0"/>
                  <a:t> a function, called the </a:t>
                </a:r>
                <a:r>
                  <a:rPr lang="en-GB" b="1" dirty="0"/>
                  <a:t>log-likelihood</a:t>
                </a:r>
                <a:r>
                  <a:rPr lang="en-GB" dirty="0"/>
                  <a:t> function, instead (after it has been multiplied by -1).</a:t>
                </a:r>
              </a:p>
              <a:p>
                <a:r>
                  <a:rPr lang="en-GB" dirty="0"/>
                  <a:t>This function has to do with the two logistic functions we have introduced earlier.</a:t>
                </a:r>
                <a:endParaRPr lang="en-SG" dirty="0"/>
              </a:p>
            </p:txBody>
          </p:sp>
        </mc:Choice>
        <mc:Fallback xmlns="">
          <p:sp>
            <p:nvSpPr>
              <p:cNvPr id="3" name="Content Placeholder 2">
                <a:extLst>
                  <a:ext uri="{FF2B5EF4-FFF2-40B4-BE49-F238E27FC236}">
                    <a16:creationId xmlns:a16="http://schemas.microsoft.com/office/drawing/2014/main" id="{917B4F07-EB70-8BF3-73A3-76EFC1C5820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a:stretch>
              </a:blipFill>
            </p:spPr>
            <p:txBody>
              <a:bodyPr/>
              <a:lstStyle/>
              <a:p>
                <a:r>
                  <a:rPr lang="en-SG">
                    <a:noFill/>
                  </a:rPr>
                  <a:t> </a:t>
                </a:r>
              </a:p>
            </p:txBody>
          </p:sp>
        </mc:Fallback>
      </mc:AlternateContent>
    </p:spTree>
    <p:extLst>
      <p:ext uri="{BB962C8B-B14F-4D97-AF65-F5344CB8AC3E}">
        <p14:creationId xmlns:p14="http://schemas.microsoft.com/office/powerpoint/2010/main" val="376057247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18A88A-7226-0CDD-4862-790F869759A3}"/>
              </a:ext>
            </a:extLst>
          </p:cNvPr>
          <p:cNvSpPr>
            <a:spLocks noGrp="1"/>
          </p:cNvSpPr>
          <p:nvPr>
            <p:ph type="title"/>
          </p:nvPr>
        </p:nvSpPr>
        <p:spPr/>
        <p:txBody>
          <a:bodyPr/>
          <a:lstStyle/>
          <a:p>
            <a:r>
              <a:rPr lang="en-GB" dirty="0"/>
              <a:t>The log-likelihood function and loss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42EE8989-CA0E-9B9A-AB65-DD59B00F6EB2}"/>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log-likelihood</a:t>
                </a:r>
                <a:r>
                  <a:rPr lang="en-GB" b="1" dirty="0"/>
                  <a:t> function):</a:t>
                </a:r>
              </a:p>
              <a:p>
                <a:pPr marL="0" indent="0">
                  <a:buNone/>
                </a:pPr>
                <a:r>
                  <a:rPr lang="en-GB" dirty="0"/>
                  <a:t>The </a:t>
                </a:r>
                <a:r>
                  <a:rPr lang="en-GB" b="1" dirty="0">
                    <a:solidFill>
                      <a:srgbClr val="00B050"/>
                    </a:solidFill>
                  </a:rPr>
                  <a:t>log-likelihood</a:t>
                </a:r>
                <a:r>
                  <a:rPr lang="en-GB" dirty="0"/>
                  <a:t> </a:t>
                </a:r>
                <a:r>
                  <a:rPr lang="en-GB" b="1" dirty="0"/>
                  <a:t>function</a:t>
                </a:r>
                <a:r>
                  <a:rPr lang="en-GB" dirty="0"/>
                  <a:t> is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begChr m:val="["/>
                          <m:endChr m:val="]"/>
                          <m:ctrlPr>
                            <a:rPr lang="en-GB" b="0" i="1" smtClean="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r>
                                    <a:rPr lang="en-GB" i="1">
                                      <a:latin typeface="Cambria Math" panose="02040503050406030204" pitchFamily="18" charset="0"/>
                                    </a:rPr>
                                    <m:t>𝑠</m:t>
                                  </m:r>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e>
                                  </m:d>
                                </m:e>
                              </m:d>
                              <m:r>
                                <a:rPr lang="en-GB" i="1">
                                  <a:latin typeface="Cambria Math" panose="02040503050406030204" pitchFamily="18" charset="0"/>
                                </a:rPr>
                                <m:t>+</m:t>
                              </m:r>
                              <m:d>
                                <m:dPr>
                                  <m:ctrlPr>
                                    <a:rPr lang="en-GB" i="1">
                                      <a:latin typeface="Cambria Math" panose="02040503050406030204" pitchFamily="18" charset="0"/>
                                    </a:rPr>
                                  </m:ctrlPr>
                                </m:dPr>
                                <m:e>
                                  <m:r>
                                    <a:rPr lang="en-GB" i="1">
                                      <a:latin typeface="Cambria Math" panose="02040503050406030204" pitchFamily="18" charset="0"/>
                                    </a:rPr>
                                    <m:t>1−</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e>
                              </m:d>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r>
                                        <a:rPr lang="en-GB" i="1">
                                          <a:latin typeface="Cambria Math" panose="02040503050406030204" pitchFamily="18" charset="0"/>
                                        </a:rPr>
                                        <m:t>1−</m:t>
                                      </m:r>
                                      <m:r>
                                        <a:rPr lang="en-GB" i="1">
                                          <a:latin typeface="Cambria Math" panose="02040503050406030204" pitchFamily="18" charset="0"/>
                                        </a:rPr>
                                        <m:t>𝑠</m:t>
                                      </m:r>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e>
                                      </m:d>
                                    </m:e>
                                  </m:d>
                                </m:e>
                              </m:func>
                            </m:e>
                          </m:func>
                        </m:e>
                      </m:d>
                    </m:oMath>
                  </m:oMathPara>
                </a14:m>
                <a:endParaRPr lang="en-GB" dirty="0"/>
              </a:p>
              <a:p>
                <a:pPr marL="0" indent="0">
                  <a:buNone/>
                </a:pPr>
                <a:r>
                  <a:rPr lang="en-GB" dirty="0"/>
                  <a:t>This is a good function to use for our problem for the two reasons:</a:t>
                </a:r>
              </a:p>
              <a:p>
                <a:r>
                  <a:rPr lang="en-GB" dirty="0"/>
                  <a:t>When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m:t>
                    </m:r>
                  </m:oMath>
                </a14:m>
                <a:r>
                  <a:rPr lang="en-GB" dirty="0"/>
                  <a:t> is close to the ground truth value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both terms of the loss function, will have values close to 0. This follows from the properties we defined earlier for the logistic functions.</a:t>
                </a:r>
              </a:p>
              <a:p>
                <a:r>
                  <a:rPr lang="en-GB" dirty="0"/>
                  <a:t>On the opposite, the log-likelihood loss function will have a different behaviour when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m:t>
                    </m:r>
                  </m:oMath>
                </a14:m>
                <a:r>
                  <a:rPr lang="en-GB" dirty="0"/>
                  <a:t> and the ground truth value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oMath>
                </a14:m>
                <a:r>
                  <a:rPr lang="en-GB" dirty="0"/>
                  <a:t> are different, producing larger non-zero negative values.</a:t>
                </a:r>
              </a:p>
            </p:txBody>
          </p:sp>
        </mc:Choice>
        <mc:Fallback xmlns="">
          <p:sp>
            <p:nvSpPr>
              <p:cNvPr id="5" name="Content Placeholder 4">
                <a:extLst>
                  <a:ext uri="{FF2B5EF4-FFF2-40B4-BE49-F238E27FC236}">
                    <a16:creationId xmlns:a16="http://schemas.microsoft.com/office/drawing/2014/main" id="{42EE8989-CA0E-9B9A-AB65-DD59B00F6EB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916751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F1B8-AAC0-BD3B-71B7-558D7C404185}"/>
              </a:ext>
            </a:extLst>
          </p:cNvPr>
          <p:cNvSpPr>
            <a:spLocks noGrp="1"/>
          </p:cNvSpPr>
          <p:nvPr>
            <p:ph type="title"/>
          </p:nvPr>
        </p:nvSpPr>
        <p:spPr/>
        <p:txBody>
          <a:bodyPr/>
          <a:lstStyle/>
          <a:p>
            <a:r>
              <a:rPr lang="en-GB" dirty="0"/>
              <a:t>Evaluation and grading</a:t>
            </a:r>
            <a:endParaRPr lang="en-SG" dirty="0"/>
          </a:p>
        </p:txBody>
      </p:sp>
      <p:sp>
        <p:nvSpPr>
          <p:cNvPr id="3" name="Content Placeholder 2">
            <a:extLst>
              <a:ext uri="{FF2B5EF4-FFF2-40B4-BE49-F238E27FC236}">
                <a16:creationId xmlns:a16="http://schemas.microsoft.com/office/drawing/2014/main" id="{00158227-B71F-87CC-D0F3-AE23B9DE10AA}"/>
              </a:ext>
            </a:extLst>
          </p:cNvPr>
          <p:cNvSpPr>
            <a:spLocks noGrp="1"/>
          </p:cNvSpPr>
          <p:nvPr>
            <p:ph idx="1"/>
          </p:nvPr>
        </p:nvSpPr>
        <p:spPr>
          <a:xfrm>
            <a:off x="838200" y="1825624"/>
            <a:ext cx="10515600" cy="5032375"/>
          </a:xfrm>
        </p:spPr>
        <p:txBody>
          <a:bodyPr>
            <a:normAutofit lnSpcReduction="10000"/>
          </a:bodyPr>
          <a:lstStyle/>
          <a:p>
            <a:r>
              <a:rPr lang="en-GB" b="1" dirty="0"/>
              <a:t>Final Exam (20%): </a:t>
            </a:r>
            <a:r>
              <a:rPr lang="en-GB" dirty="0"/>
              <a:t>Given on Week 14, April 26</a:t>
            </a:r>
            <a:r>
              <a:rPr lang="en-GB" baseline="30000" dirty="0"/>
              <a:t>th</a:t>
            </a:r>
            <a:r>
              <a:rPr lang="en-GB" dirty="0"/>
              <a:t> 2023.</a:t>
            </a:r>
            <a:br>
              <a:rPr lang="en-GB" dirty="0"/>
            </a:br>
            <a:r>
              <a:rPr lang="en-GB" dirty="0"/>
              <a:t>Theoretical, paper exam, notions of Week 1-13 to be tested.</a:t>
            </a:r>
            <a:br>
              <a:rPr lang="en-GB" dirty="0"/>
            </a:br>
            <a:r>
              <a:rPr lang="en-GB" dirty="0"/>
              <a:t>More details about venue and exam details to be announced.</a:t>
            </a:r>
          </a:p>
          <a:p>
            <a:endParaRPr lang="en-GB" dirty="0"/>
          </a:p>
          <a:p>
            <a:r>
              <a:rPr lang="en-GB" b="1" dirty="0"/>
              <a:t>Project (29%): </a:t>
            </a:r>
            <a:r>
              <a:rPr lang="en-GB" dirty="0"/>
              <a:t>Groups of 2-3 students. Submission for project (code, report, presentation) expected on Week 13. Problem statement to be freely decided by students, as long as it matches a list of given requirements. We will have a guided demo project on Week 3, more details about the project will be given on Week 5.</a:t>
            </a:r>
          </a:p>
          <a:p>
            <a:pPr marL="0" indent="0">
              <a:buNone/>
            </a:pPr>
            <a:endParaRPr lang="en-GB" dirty="0"/>
          </a:p>
          <a:p>
            <a:r>
              <a:rPr lang="en-GB" b="1" dirty="0"/>
              <a:t>Participation (5%): </a:t>
            </a:r>
            <a:r>
              <a:rPr lang="en-GB" dirty="0"/>
              <a:t>to my discretion.</a:t>
            </a:r>
          </a:p>
          <a:p>
            <a:r>
              <a:rPr lang="en-GB" b="1" dirty="0"/>
              <a:t>Student Feedback Survey (2%): </a:t>
            </a:r>
            <a:r>
              <a:rPr lang="en-GB" dirty="0"/>
              <a:t>the usual.</a:t>
            </a:r>
          </a:p>
          <a:p>
            <a:endParaRPr lang="en-SG" dirty="0"/>
          </a:p>
        </p:txBody>
      </p:sp>
    </p:spTree>
    <p:extLst>
      <p:ext uri="{BB962C8B-B14F-4D97-AF65-F5344CB8AC3E}">
        <p14:creationId xmlns:p14="http://schemas.microsoft.com/office/powerpoint/2010/main" val="246305059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18A88A-7226-0CDD-4862-790F869759A3}"/>
              </a:ext>
            </a:extLst>
          </p:cNvPr>
          <p:cNvSpPr>
            <a:spLocks noGrp="1"/>
          </p:cNvSpPr>
          <p:nvPr>
            <p:ph type="title"/>
          </p:nvPr>
        </p:nvSpPr>
        <p:spPr/>
        <p:txBody>
          <a:bodyPr/>
          <a:lstStyle/>
          <a:p>
            <a:r>
              <a:rPr lang="en-GB" dirty="0"/>
              <a:t>The log-likelihood function and loss</a:t>
            </a:r>
            <a:endParaRPr lang="en-SG" dirty="0"/>
          </a:p>
        </p:txBody>
      </p:sp>
      <p:sp>
        <p:nvSpPr>
          <p:cNvPr id="5" name="Content Placeholder 4">
            <a:extLst>
              <a:ext uri="{FF2B5EF4-FFF2-40B4-BE49-F238E27FC236}">
                <a16:creationId xmlns:a16="http://schemas.microsoft.com/office/drawing/2014/main" id="{42EE8989-CA0E-9B9A-AB65-DD59B00F6EB2}"/>
              </a:ext>
            </a:extLst>
          </p:cNvPr>
          <p:cNvSpPr>
            <a:spLocks noGrp="1"/>
          </p:cNvSpPr>
          <p:nvPr>
            <p:ph idx="1"/>
          </p:nvPr>
        </p:nvSpPr>
        <p:spPr>
          <a:xfrm>
            <a:off x="838200" y="1825624"/>
            <a:ext cx="10515600" cy="5032375"/>
          </a:xfrm>
        </p:spPr>
        <p:txBody>
          <a:bodyPr>
            <a:normAutofit/>
          </a:bodyPr>
          <a:lstStyle/>
          <a:p>
            <a:pPr marL="0" indent="0">
              <a:buNone/>
            </a:pPr>
            <a:r>
              <a:rPr lang="en-GB" b="1" dirty="0"/>
              <a:t>Definition (using the </a:t>
            </a:r>
            <a:r>
              <a:rPr lang="en-GB" b="1" dirty="0">
                <a:solidFill>
                  <a:srgbClr val="00B050"/>
                </a:solidFill>
              </a:rPr>
              <a:t>log-likelihood</a:t>
            </a:r>
            <a:r>
              <a:rPr lang="en-GB" b="1" dirty="0"/>
              <a:t> function as a loss):</a:t>
            </a:r>
          </a:p>
          <a:p>
            <a:pPr marL="0" indent="0">
              <a:buNone/>
            </a:pPr>
            <a:r>
              <a:rPr lang="en-GB" dirty="0"/>
              <a:t>This log-likelihood loss function is therefore a good choice of a performance metric to measure the performance of our models.</a:t>
            </a:r>
          </a:p>
          <a:p>
            <a:pPr marL="0" indent="0">
              <a:buNone/>
            </a:pPr>
            <a:r>
              <a:rPr lang="en-GB" dirty="0"/>
              <a:t>Indeed, </a:t>
            </a:r>
            <a:r>
              <a:rPr lang="en-GB" b="1" dirty="0"/>
              <a:t>maximizing</a:t>
            </a:r>
            <a:r>
              <a:rPr lang="en-GB" dirty="0"/>
              <a:t> </a:t>
            </a:r>
            <a:r>
              <a:rPr lang="en-GB" b="1" dirty="0"/>
              <a:t>this log-likelihood </a:t>
            </a:r>
            <a:r>
              <a:rPr lang="en-GB" dirty="0"/>
              <a:t>loss function would be equivalent to finding the best choice of parameters 𝑎 and 𝑏, and therefore the best fit.</a:t>
            </a:r>
          </a:p>
          <a:p>
            <a:pPr marL="0" indent="0">
              <a:buNone/>
            </a:pPr>
            <a:r>
              <a:rPr lang="en-GB" dirty="0"/>
              <a:t>In practice however, we </a:t>
            </a:r>
            <a:r>
              <a:rPr lang="en-GB" b="1" dirty="0"/>
              <a:t>prefer to minimize loss functions</a:t>
            </a:r>
            <a:r>
              <a:rPr lang="en-GB" dirty="0"/>
              <a:t>. This requires a simple adjustment, simply </a:t>
            </a:r>
            <a:r>
              <a:rPr lang="en-GB" b="1" dirty="0"/>
              <a:t>multiplying the loss function by -1</a:t>
            </a:r>
            <a:r>
              <a:rPr lang="en-GB" dirty="0"/>
              <a:t>.</a:t>
            </a:r>
          </a:p>
          <a:p>
            <a:pPr marL="0" indent="0">
              <a:buNone/>
            </a:pP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4F8D1B4-84A2-EB1C-2C55-F7449236C70C}"/>
                  </a:ext>
                </a:extLst>
              </p:cNvPr>
              <p:cNvSpPr txBox="1"/>
              <p:nvPr/>
            </p:nvSpPr>
            <p:spPr>
              <a:xfrm>
                <a:off x="54708" y="5744308"/>
                <a:ext cx="12035692" cy="148207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𝑎</m:t>
                          </m:r>
                        </m:e>
                        <m:sup>
                          <m:r>
                            <a:rPr lang="en-GB" sz="2800" b="0" i="1" smtClean="0">
                              <a:latin typeface="Cambria Math" panose="02040503050406030204" pitchFamily="18" charset="0"/>
                            </a:rPr>
                            <m:t>∗</m:t>
                          </m:r>
                        </m:sup>
                      </m:sSup>
                      <m:r>
                        <a:rPr lang="en-GB" sz="2800" b="0" i="1" smtClean="0">
                          <a:latin typeface="Cambria Math" panose="02040503050406030204" pitchFamily="18" charset="0"/>
                        </a:rPr>
                        <m:t>,</m:t>
                      </m:r>
                      <m:sSup>
                        <m:sSupPr>
                          <m:ctrlPr>
                            <a:rPr lang="en-GB" sz="2800" b="0" i="1" smtClean="0">
                              <a:latin typeface="Cambria Math" panose="02040503050406030204" pitchFamily="18" charset="0"/>
                            </a:rPr>
                          </m:ctrlPr>
                        </m:sSupPr>
                        <m:e>
                          <m:r>
                            <a:rPr lang="en-GB" sz="2800" b="0" i="1" smtClean="0">
                              <a:latin typeface="Cambria Math" panose="02040503050406030204" pitchFamily="18" charset="0"/>
                            </a:rPr>
                            <m:t>𝑏</m:t>
                          </m:r>
                        </m:e>
                        <m:sup>
                          <m:r>
                            <a:rPr lang="en-GB" sz="2800" b="0" i="1" smtClean="0">
                              <a:latin typeface="Cambria Math" panose="02040503050406030204" pitchFamily="18" charset="0"/>
                            </a:rPr>
                            <m:t>∗</m:t>
                          </m:r>
                        </m:sup>
                      </m:sSup>
                      <m:r>
                        <a:rPr lang="en-GB" sz="2800" b="0" i="1" smtClean="0">
                          <a:latin typeface="Cambria Math" panose="02040503050406030204" pitchFamily="18" charset="0"/>
                        </a:rPr>
                        <m:t>=</m:t>
                      </m:r>
                      <m:func>
                        <m:funcPr>
                          <m:ctrlPr>
                            <a:rPr lang="en-GB" sz="2800" b="0" i="1" smtClean="0">
                              <a:latin typeface="Cambria Math" panose="02040503050406030204" pitchFamily="18" charset="0"/>
                            </a:rPr>
                          </m:ctrlPr>
                        </m:funcPr>
                        <m:fName>
                          <m:r>
                            <m:rPr>
                              <m:sty m:val="p"/>
                            </m:rPr>
                            <a:rPr lang="en-GB" sz="2800" b="0" i="0" smtClean="0">
                              <a:latin typeface="Cambria Math" panose="02040503050406030204" pitchFamily="18" charset="0"/>
                            </a:rPr>
                            <m:t>arg</m:t>
                          </m:r>
                        </m:fName>
                        <m:e>
                          <m:func>
                            <m:funcPr>
                              <m:ctrlPr>
                                <a:rPr lang="en-GB" sz="2800" b="0" i="1" smtClean="0">
                                  <a:latin typeface="Cambria Math" panose="02040503050406030204" pitchFamily="18" charset="0"/>
                                </a:rPr>
                              </m:ctrlPr>
                            </m:funcPr>
                            <m:fName>
                              <m:limLow>
                                <m:limLowPr>
                                  <m:ctrlPr>
                                    <a:rPr lang="en-GB" sz="2800" b="0" i="1" smtClean="0">
                                      <a:latin typeface="Cambria Math" panose="02040503050406030204" pitchFamily="18" charset="0"/>
                                    </a:rPr>
                                  </m:ctrlPr>
                                </m:limLowPr>
                                <m:e>
                                  <m:r>
                                    <m:rPr>
                                      <m:sty m:val="p"/>
                                    </m:rPr>
                                    <a:rPr lang="en-GB" sz="2800" b="0" i="0" smtClean="0">
                                      <a:latin typeface="Cambria Math" panose="02040503050406030204" pitchFamily="18" charset="0"/>
                                    </a:rPr>
                                    <m:t>min</m:t>
                                  </m:r>
                                </m:e>
                                <m:lim>
                                  <m:r>
                                    <a:rPr lang="en-GB" sz="2800" b="0" i="1" smtClean="0">
                                      <a:latin typeface="Cambria Math" panose="02040503050406030204" pitchFamily="18" charset="0"/>
                                    </a:rPr>
                                    <m:t>𝑎</m:t>
                                  </m:r>
                                  <m:r>
                                    <a:rPr lang="en-GB" sz="2800" b="0" i="1" smtClean="0">
                                      <a:latin typeface="Cambria Math" panose="02040503050406030204" pitchFamily="18" charset="0"/>
                                    </a:rPr>
                                    <m:t>,</m:t>
                                  </m:r>
                                  <m:r>
                                    <a:rPr lang="en-GB" sz="2800" b="0" i="1" smtClean="0">
                                      <a:latin typeface="Cambria Math" panose="02040503050406030204" pitchFamily="18" charset="0"/>
                                    </a:rPr>
                                    <m:t>𝑏</m:t>
                                  </m:r>
                                </m:lim>
                              </m:limLow>
                            </m:fName>
                            <m:e>
                              <m:d>
                                <m:dPr>
                                  <m:begChr m:val="["/>
                                  <m:endChr m:val="]"/>
                                  <m:ctrlPr>
                                    <a:rPr lang="en-GB" sz="2800" i="1">
                                      <a:latin typeface="Cambria Math" panose="02040503050406030204" pitchFamily="18" charset="0"/>
                                    </a:rPr>
                                  </m:ctrlPr>
                                </m:dPr>
                                <m:e>
                                  <m:f>
                                    <m:fPr>
                                      <m:ctrlPr>
                                        <a:rPr lang="en-GB" sz="2800" i="1">
                                          <a:latin typeface="Cambria Math" panose="02040503050406030204" pitchFamily="18" charset="0"/>
                                        </a:rPr>
                                      </m:ctrlPr>
                                    </m:fPr>
                                    <m:num>
                                      <m:r>
                                        <a:rPr lang="en-GB" sz="2800" i="1">
                                          <a:latin typeface="Cambria Math" panose="02040503050406030204" pitchFamily="18" charset="0"/>
                                        </a:rPr>
                                        <m:t>−1</m:t>
                                      </m:r>
                                    </m:num>
                                    <m:den>
                                      <m:r>
                                        <a:rPr lang="en-GB" sz="2800" i="1">
                                          <a:latin typeface="Cambria Math" panose="02040503050406030204" pitchFamily="18" charset="0"/>
                                        </a:rPr>
                                        <m:t>𝑁</m:t>
                                      </m:r>
                                    </m:den>
                                  </m:f>
                                  <m:d>
                                    <m:dPr>
                                      <m:begChr m:val="["/>
                                      <m:endChr m:val="]"/>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i="1">
                                              <a:latin typeface="Cambria Math" panose="02040503050406030204" pitchFamily="18" charset="0"/>
                                            </a:rPr>
                                            <m:t>𝑖</m:t>
                                          </m:r>
                                        </m:sub>
                                      </m:sSub>
                                      <m:func>
                                        <m:funcPr>
                                          <m:ctrlPr>
                                            <a:rPr lang="en-GB" sz="2800" i="1">
                                              <a:latin typeface="Cambria Math" panose="02040503050406030204" pitchFamily="18" charset="0"/>
                                            </a:rPr>
                                          </m:ctrlPr>
                                        </m:funcPr>
                                        <m:fName>
                                          <m:r>
                                            <m:rPr>
                                              <m:sty m:val="p"/>
                                            </m:rPr>
                                            <a:rPr lang="en-GB" sz="2800">
                                              <a:latin typeface="Cambria Math" panose="02040503050406030204" pitchFamily="18" charset="0"/>
                                            </a:rPr>
                                            <m:t>ln</m:t>
                                          </m:r>
                                        </m:fName>
                                        <m:e>
                                          <m:d>
                                            <m:dPr>
                                              <m:ctrlPr>
                                                <a:rPr lang="en-GB" sz="2800" i="1">
                                                  <a:latin typeface="Cambria Math" panose="02040503050406030204" pitchFamily="18" charset="0"/>
                                                </a:rPr>
                                              </m:ctrlPr>
                                            </m:dPr>
                                            <m:e>
                                              <m:r>
                                                <a:rPr lang="en-GB" sz="2800" i="1">
                                                  <a:latin typeface="Cambria Math" panose="02040503050406030204" pitchFamily="18" charset="0"/>
                                                </a:rPr>
                                                <m:t>𝑠</m:t>
                                              </m:r>
                                              <m:d>
                                                <m:dPr>
                                                  <m:ctrlPr>
                                                    <a:rPr lang="en-GB" sz="2800" i="1">
                                                      <a:latin typeface="Cambria Math" panose="02040503050406030204" pitchFamily="18" charset="0"/>
                                                    </a:rPr>
                                                  </m:ctrlPr>
                                                </m:dPr>
                                                <m:e>
                                                  <m:r>
                                                    <a:rPr lang="en-GB" sz="2800" i="1">
                                                      <a:latin typeface="Cambria Math" panose="02040503050406030204" pitchFamily="18" charset="0"/>
                                                    </a:rPr>
                                                    <m:t>𝑎</m:t>
                                                  </m:r>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i="1">
                                                          <a:latin typeface="Cambria Math" panose="02040503050406030204" pitchFamily="18" charset="0"/>
                                                        </a:rPr>
                                                        <m:t>𝑖</m:t>
                                                      </m:r>
                                                    </m:sub>
                                                  </m:sSub>
                                                  <m:r>
                                                    <a:rPr lang="en-GB" sz="2800" i="1">
                                                      <a:latin typeface="Cambria Math" panose="02040503050406030204" pitchFamily="18" charset="0"/>
                                                    </a:rPr>
                                                    <m:t>+</m:t>
                                                  </m:r>
                                                  <m:r>
                                                    <a:rPr lang="en-GB" sz="2800" i="1">
                                                      <a:latin typeface="Cambria Math" panose="02040503050406030204" pitchFamily="18" charset="0"/>
                                                    </a:rPr>
                                                    <m:t>𝑏</m:t>
                                                  </m:r>
                                                </m:e>
                                              </m:d>
                                            </m:e>
                                          </m:d>
                                          <m:r>
                                            <a:rPr lang="en-GB" sz="2800" i="1">
                                              <a:latin typeface="Cambria Math" panose="02040503050406030204" pitchFamily="18" charset="0"/>
                                            </a:rPr>
                                            <m:t>+</m:t>
                                          </m:r>
                                          <m:d>
                                            <m:dPr>
                                              <m:ctrlPr>
                                                <a:rPr lang="en-GB" sz="2800" i="1">
                                                  <a:latin typeface="Cambria Math" panose="02040503050406030204" pitchFamily="18" charset="0"/>
                                                </a:rPr>
                                              </m:ctrlPr>
                                            </m:dPr>
                                            <m:e>
                                              <m:r>
                                                <a:rPr lang="en-GB" sz="2800" i="1">
                                                  <a:latin typeface="Cambria Math" panose="02040503050406030204" pitchFamily="18" charset="0"/>
                                                </a:rPr>
                                                <m:t>1−</m:t>
                                              </m:r>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i="1">
                                                      <a:latin typeface="Cambria Math" panose="02040503050406030204" pitchFamily="18" charset="0"/>
                                                    </a:rPr>
                                                    <m:t>𝑖</m:t>
                                                  </m:r>
                                                </m:sub>
                                              </m:sSub>
                                            </m:e>
                                          </m:d>
                                          <m:func>
                                            <m:funcPr>
                                              <m:ctrlPr>
                                                <a:rPr lang="en-GB" sz="2800" i="1">
                                                  <a:latin typeface="Cambria Math" panose="02040503050406030204" pitchFamily="18" charset="0"/>
                                                </a:rPr>
                                              </m:ctrlPr>
                                            </m:funcPr>
                                            <m:fName>
                                              <m:r>
                                                <m:rPr>
                                                  <m:sty m:val="p"/>
                                                </m:rPr>
                                                <a:rPr lang="en-GB" sz="2800">
                                                  <a:latin typeface="Cambria Math" panose="02040503050406030204" pitchFamily="18" charset="0"/>
                                                </a:rPr>
                                                <m:t>ln</m:t>
                                              </m:r>
                                            </m:fName>
                                            <m:e>
                                              <m:d>
                                                <m:dPr>
                                                  <m:ctrlPr>
                                                    <a:rPr lang="en-GB" sz="2800" i="1">
                                                      <a:latin typeface="Cambria Math" panose="02040503050406030204" pitchFamily="18" charset="0"/>
                                                    </a:rPr>
                                                  </m:ctrlPr>
                                                </m:dPr>
                                                <m:e>
                                                  <m:r>
                                                    <a:rPr lang="en-GB" sz="2800" i="1">
                                                      <a:latin typeface="Cambria Math" panose="02040503050406030204" pitchFamily="18" charset="0"/>
                                                    </a:rPr>
                                                    <m:t>1−</m:t>
                                                  </m:r>
                                                  <m:r>
                                                    <a:rPr lang="en-GB" sz="2800" i="1">
                                                      <a:latin typeface="Cambria Math" panose="02040503050406030204" pitchFamily="18" charset="0"/>
                                                    </a:rPr>
                                                    <m:t>𝑠</m:t>
                                                  </m:r>
                                                  <m:d>
                                                    <m:dPr>
                                                      <m:ctrlPr>
                                                        <a:rPr lang="en-GB" sz="2800" i="1">
                                                          <a:latin typeface="Cambria Math" panose="02040503050406030204" pitchFamily="18" charset="0"/>
                                                        </a:rPr>
                                                      </m:ctrlPr>
                                                    </m:dPr>
                                                    <m:e>
                                                      <m:r>
                                                        <a:rPr lang="en-GB" sz="2800" i="1">
                                                          <a:latin typeface="Cambria Math" panose="02040503050406030204" pitchFamily="18" charset="0"/>
                                                        </a:rPr>
                                                        <m:t>𝑎</m:t>
                                                      </m:r>
                                                      <m:sSub>
                                                        <m:sSubPr>
                                                          <m:ctrlPr>
                                                            <a:rPr lang="en-GB" sz="2800" i="1">
                                                              <a:latin typeface="Cambria Math" panose="02040503050406030204" pitchFamily="18" charset="0"/>
                                                            </a:rPr>
                                                          </m:ctrlPr>
                                                        </m:sSubPr>
                                                        <m:e>
                                                          <m:r>
                                                            <a:rPr lang="en-GB" sz="2800" i="1">
                                                              <a:latin typeface="Cambria Math" panose="02040503050406030204" pitchFamily="18" charset="0"/>
                                                            </a:rPr>
                                                            <m:t>𝑥</m:t>
                                                          </m:r>
                                                        </m:e>
                                                        <m:sub>
                                                          <m:r>
                                                            <a:rPr lang="en-GB" sz="2800" i="1">
                                                              <a:latin typeface="Cambria Math" panose="02040503050406030204" pitchFamily="18" charset="0"/>
                                                            </a:rPr>
                                                            <m:t>𝑖</m:t>
                                                          </m:r>
                                                        </m:sub>
                                                      </m:sSub>
                                                      <m:r>
                                                        <a:rPr lang="en-GB" sz="2800" i="1">
                                                          <a:latin typeface="Cambria Math" panose="02040503050406030204" pitchFamily="18" charset="0"/>
                                                        </a:rPr>
                                                        <m:t>+</m:t>
                                                      </m:r>
                                                      <m:r>
                                                        <a:rPr lang="en-GB" sz="2800" i="1">
                                                          <a:latin typeface="Cambria Math" panose="02040503050406030204" pitchFamily="18" charset="0"/>
                                                        </a:rPr>
                                                        <m:t>𝑏</m:t>
                                                      </m:r>
                                                    </m:e>
                                                  </m:d>
                                                </m:e>
                                              </m:d>
                                            </m:e>
                                          </m:func>
                                        </m:e>
                                      </m:func>
                                    </m:e>
                                  </m:d>
                                </m:e>
                              </m:d>
                            </m:e>
                          </m:func>
                        </m:e>
                      </m:func>
                    </m:oMath>
                  </m:oMathPara>
                </a14:m>
                <a:endParaRPr lang="en-GB" sz="2800" dirty="0"/>
              </a:p>
              <a:p>
                <a:endParaRPr lang="en-SG" sz="2800" dirty="0"/>
              </a:p>
            </p:txBody>
          </p:sp>
        </mc:Choice>
        <mc:Fallback xmlns="">
          <p:sp>
            <p:nvSpPr>
              <p:cNvPr id="3" name="TextBox 2">
                <a:extLst>
                  <a:ext uri="{FF2B5EF4-FFF2-40B4-BE49-F238E27FC236}">
                    <a16:creationId xmlns:a16="http://schemas.microsoft.com/office/drawing/2014/main" id="{F4F8D1B4-84A2-EB1C-2C55-F7449236C70C}"/>
                  </a:ext>
                </a:extLst>
              </p:cNvPr>
              <p:cNvSpPr txBox="1">
                <a:spLocks noRot="1" noChangeAspect="1" noMove="1" noResize="1" noEditPoints="1" noAdjustHandles="1" noChangeArrowheads="1" noChangeShapeType="1" noTextEdit="1"/>
              </p:cNvSpPr>
              <p:nvPr/>
            </p:nvSpPr>
            <p:spPr>
              <a:xfrm>
                <a:off x="54708" y="5744308"/>
                <a:ext cx="12035692" cy="1482072"/>
              </a:xfrm>
              <a:prstGeom prst="rect">
                <a:avLst/>
              </a:prstGeom>
              <a:blipFill>
                <a:blip r:embed="rId2"/>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21261333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C4AB-5DF6-3A7B-07A9-872B867AD842}"/>
              </a:ext>
            </a:extLst>
          </p:cNvPr>
          <p:cNvSpPr>
            <a:spLocks noGrp="1"/>
          </p:cNvSpPr>
          <p:nvPr>
            <p:ph type="title"/>
          </p:nvPr>
        </p:nvSpPr>
        <p:spPr/>
        <p:txBody>
          <a:bodyPr/>
          <a:lstStyle/>
          <a:p>
            <a:r>
              <a:rPr lang="en-GB" dirty="0"/>
              <a:t>Implementing the log-likelihood loss</a:t>
            </a:r>
            <a:endParaRPr lang="en-SG" dirty="0"/>
          </a:p>
        </p:txBody>
      </p:sp>
      <p:sp>
        <p:nvSpPr>
          <p:cNvPr id="3" name="Content Placeholder 2">
            <a:extLst>
              <a:ext uri="{FF2B5EF4-FFF2-40B4-BE49-F238E27FC236}">
                <a16:creationId xmlns:a16="http://schemas.microsoft.com/office/drawing/2014/main" id="{110B34B5-B323-85AD-87E7-A164C8773EEB}"/>
              </a:ext>
            </a:extLst>
          </p:cNvPr>
          <p:cNvSpPr>
            <a:spLocks noGrp="1"/>
          </p:cNvSpPr>
          <p:nvPr>
            <p:ph idx="1"/>
          </p:nvPr>
        </p:nvSpPr>
        <p:spPr/>
        <p:txBody>
          <a:bodyPr/>
          <a:lstStyle/>
          <a:p>
            <a:r>
              <a:rPr lang="en-GB" dirty="0"/>
              <a:t>We can simply implement the log likelihood loss as shown below.</a:t>
            </a:r>
          </a:p>
          <a:p>
            <a:r>
              <a:rPr lang="en-GB" dirty="0"/>
              <a:t>We could look for the normal equation for logistic regression, but this simply will not work.</a:t>
            </a:r>
          </a:p>
          <a:p>
            <a:r>
              <a:rPr lang="en-GB" dirty="0"/>
              <a:t>Indeed, it is simply impossible to solve the logistic regression problem analytically.</a:t>
            </a:r>
          </a:p>
          <a:p>
            <a:endParaRPr lang="en-SG" dirty="0"/>
          </a:p>
        </p:txBody>
      </p:sp>
      <p:pic>
        <p:nvPicPr>
          <p:cNvPr id="6" name="Picture 5">
            <a:extLst>
              <a:ext uri="{FF2B5EF4-FFF2-40B4-BE49-F238E27FC236}">
                <a16:creationId xmlns:a16="http://schemas.microsoft.com/office/drawing/2014/main" id="{6909DCBE-4611-3296-32F0-6F2A520A1ADA}"/>
              </a:ext>
            </a:extLst>
          </p:cNvPr>
          <p:cNvPicPr>
            <a:picLocks noChangeAspect="1"/>
          </p:cNvPicPr>
          <p:nvPr/>
        </p:nvPicPr>
        <p:blipFill rotWithShape="1">
          <a:blip r:embed="rId2"/>
          <a:srcRect r="2483"/>
          <a:stretch/>
        </p:blipFill>
        <p:spPr>
          <a:xfrm>
            <a:off x="1212978" y="4427507"/>
            <a:ext cx="9277765" cy="1394795"/>
          </a:xfrm>
          <a:prstGeom prst="rect">
            <a:avLst/>
          </a:prstGeom>
        </p:spPr>
      </p:pic>
    </p:spTree>
    <p:extLst>
      <p:ext uri="{BB962C8B-B14F-4D97-AF65-F5344CB8AC3E}">
        <p14:creationId xmlns:p14="http://schemas.microsoft.com/office/powerpoint/2010/main" val="310033490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9C4AB-5DF6-3A7B-07A9-872B867AD842}"/>
              </a:ext>
            </a:extLst>
          </p:cNvPr>
          <p:cNvSpPr>
            <a:spLocks noGrp="1"/>
          </p:cNvSpPr>
          <p:nvPr>
            <p:ph type="title"/>
          </p:nvPr>
        </p:nvSpPr>
        <p:spPr/>
        <p:txBody>
          <a:bodyPr/>
          <a:lstStyle/>
          <a:p>
            <a:r>
              <a:rPr lang="en-GB" dirty="0"/>
              <a:t>Training a logistic regressor</a:t>
            </a:r>
            <a:endParaRPr lang="en-SG" dirty="0"/>
          </a:p>
        </p:txBody>
      </p:sp>
      <p:sp>
        <p:nvSpPr>
          <p:cNvPr id="3" name="Content Placeholder 2">
            <a:extLst>
              <a:ext uri="{FF2B5EF4-FFF2-40B4-BE49-F238E27FC236}">
                <a16:creationId xmlns:a16="http://schemas.microsoft.com/office/drawing/2014/main" id="{110B34B5-B323-85AD-87E7-A164C8773EEB}"/>
              </a:ext>
            </a:extLst>
          </p:cNvPr>
          <p:cNvSpPr>
            <a:spLocks noGrp="1"/>
          </p:cNvSpPr>
          <p:nvPr>
            <p:ph idx="1"/>
          </p:nvPr>
        </p:nvSpPr>
        <p:spPr>
          <a:xfrm>
            <a:off x="838200" y="1825624"/>
            <a:ext cx="4274976" cy="4845763"/>
          </a:xfrm>
        </p:spPr>
        <p:txBody>
          <a:bodyPr/>
          <a:lstStyle/>
          <a:p>
            <a:r>
              <a:rPr lang="en-GB" b="1" dirty="0"/>
              <a:t>Instead, it is often preferable to rely on heuristics, such as the gradient descent method, or the Newton method.</a:t>
            </a:r>
          </a:p>
          <a:p>
            <a:r>
              <a:rPr lang="en-GB" dirty="0"/>
              <a:t>Typically, this is what the </a:t>
            </a:r>
            <a:r>
              <a:rPr lang="en-GB" b="1" dirty="0" err="1"/>
              <a:t>LogisticRegression</a:t>
            </a:r>
            <a:r>
              <a:rPr lang="en-GB" b="1" dirty="0"/>
              <a:t>()</a:t>
            </a:r>
            <a:r>
              <a:rPr lang="en-GB" dirty="0"/>
              <a:t> object in </a:t>
            </a:r>
            <a:r>
              <a:rPr lang="en-GB" dirty="0" err="1"/>
              <a:t>sklearn</a:t>
            </a:r>
            <a:r>
              <a:rPr lang="en-GB" dirty="0"/>
              <a:t> uses for training!</a:t>
            </a:r>
          </a:p>
          <a:p>
            <a:r>
              <a:rPr lang="en-GB" dirty="0"/>
              <a:t>(Not covered but feel free to try it out?)</a:t>
            </a:r>
          </a:p>
          <a:p>
            <a:endParaRPr lang="en-SG" dirty="0"/>
          </a:p>
        </p:txBody>
      </p:sp>
      <p:pic>
        <p:nvPicPr>
          <p:cNvPr id="5" name="Picture 4">
            <a:extLst>
              <a:ext uri="{FF2B5EF4-FFF2-40B4-BE49-F238E27FC236}">
                <a16:creationId xmlns:a16="http://schemas.microsoft.com/office/drawing/2014/main" id="{F5D0534C-1E5C-2536-7C44-58222FFEA7AA}"/>
              </a:ext>
            </a:extLst>
          </p:cNvPr>
          <p:cNvPicPr>
            <a:picLocks noChangeAspect="1"/>
          </p:cNvPicPr>
          <p:nvPr/>
        </p:nvPicPr>
        <p:blipFill>
          <a:blip r:embed="rId2"/>
          <a:stretch>
            <a:fillRect/>
          </a:stretch>
        </p:blipFill>
        <p:spPr>
          <a:xfrm>
            <a:off x="5310737" y="1764772"/>
            <a:ext cx="6778957" cy="4473044"/>
          </a:xfrm>
          <a:prstGeom prst="rect">
            <a:avLst/>
          </a:prstGeom>
        </p:spPr>
      </p:pic>
    </p:spTree>
    <p:extLst>
      <p:ext uri="{BB962C8B-B14F-4D97-AF65-F5344CB8AC3E}">
        <p14:creationId xmlns:p14="http://schemas.microsoft.com/office/powerpoint/2010/main" val="6182019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2353DDF-5C29-0AA5-21F9-C5F60A7B85CE}"/>
              </a:ext>
            </a:extLst>
          </p:cNvPr>
          <p:cNvPicPr>
            <a:picLocks noChangeAspect="1"/>
          </p:cNvPicPr>
          <p:nvPr/>
        </p:nvPicPr>
        <p:blipFill>
          <a:blip r:embed="rId2"/>
          <a:stretch>
            <a:fillRect/>
          </a:stretch>
        </p:blipFill>
        <p:spPr>
          <a:xfrm>
            <a:off x="1389993" y="313890"/>
            <a:ext cx="9412013" cy="6230219"/>
          </a:xfrm>
          <a:prstGeom prst="rect">
            <a:avLst/>
          </a:prstGeom>
        </p:spPr>
      </p:pic>
    </p:spTree>
    <p:extLst>
      <p:ext uri="{BB962C8B-B14F-4D97-AF65-F5344CB8AC3E}">
        <p14:creationId xmlns:p14="http://schemas.microsoft.com/office/powerpoint/2010/main" val="136477647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E986A-9798-E710-5642-7AB3AAD11CC5}"/>
              </a:ext>
            </a:extLst>
          </p:cNvPr>
          <p:cNvSpPr>
            <a:spLocks noGrp="1"/>
          </p:cNvSpPr>
          <p:nvPr>
            <p:ph type="title"/>
          </p:nvPr>
        </p:nvSpPr>
        <p:spPr/>
        <p:txBody>
          <a:bodyPr/>
          <a:lstStyle/>
          <a:p>
            <a:r>
              <a:rPr lang="en-GB" dirty="0"/>
              <a:t>Evaluating the logistic regression model</a:t>
            </a:r>
            <a:endParaRPr lang="en-SG" dirty="0"/>
          </a:p>
        </p:txBody>
      </p:sp>
      <p:sp>
        <p:nvSpPr>
          <p:cNvPr id="5" name="Content Placeholder 4">
            <a:extLst>
              <a:ext uri="{FF2B5EF4-FFF2-40B4-BE49-F238E27FC236}">
                <a16:creationId xmlns:a16="http://schemas.microsoft.com/office/drawing/2014/main" id="{13D08CC2-D8C0-4AB8-597E-6A99C46C8215}"/>
              </a:ext>
            </a:extLst>
          </p:cNvPr>
          <p:cNvSpPr>
            <a:spLocks noGrp="1"/>
          </p:cNvSpPr>
          <p:nvPr>
            <p:ph sz="half" idx="1"/>
          </p:nvPr>
        </p:nvSpPr>
        <p:spPr>
          <a:xfrm>
            <a:off x="838200" y="1825624"/>
            <a:ext cx="5181600" cy="5032375"/>
          </a:xfrm>
        </p:spPr>
        <p:txBody>
          <a:bodyPr>
            <a:normAutofit fontScale="92500" lnSpcReduction="20000"/>
          </a:bodyPr>
          <a:lstStyle/>
          <a:p>
            <a:r>
              <a:rPr lang="en-GB" dirty="0"/>
              <a:t>When attempting to evaluation a classification model, it is often a good idea to first display a confusion matrix for the predicted values of the dataset samples.</a:t>
            </a:r>
          </a:p>
          <a:p>
            <a:r>
              <a:rPr lang="en-GB" dirty="0"/>
              <a:t>We can simply calculate it by using the </a:t>
            </a:r>
            <a:r>
              <a:rPr lang="en-GB" dirty="0" err="1"/>
              <a:t>confusion_matrix</a:t>
            </a:r>
            <a:r>
              <a:rPr lang="en-GB" dirty="0"/>
              <a:t>() function from </a:t>
            </a:r>
            <a:r>
              <a:rPr lang="en-GB" dirty="0" err="1"/>
              <a:t>sklearn</a:t>
            </a:r>
            <a:r>
              <a:rPr lang="en-GB" dirty="0"/>
              <a:t>. The non-diagonal elements have zero values, which is the sign that our model classifies perfectly.</a:t>
            </a:r>
          </a:p>
          <a:p>
            <a:r>
              <a:rPr lang="en-GB" dirty="0"/>
              <a:t>Learn more, here: </a:t>
            </a:r>
            <a:r>
              <a:rPr lang="en-GB" dirty="0">
                <a:hlinkClick r:id="rId2"/>
              </a:rPr>
              <a:t>https://scikit-learn.org/stable/modules/generated/sklearn.metrics.confusion_matrix.html</a:t>
            </a:r>
            <a:r>
              <a:rPr lang="en-GB" dirty="0"/>
              <a:t>. </a:t>
            </a:r>
          </a:p>
        </p:txBody>
      </p:sp>
      <p:pic>
        <p:nvPicPr>
          <p:cNvPr id="8" name="Picture 7">
            <a:extLst>
              <a:ext uri="{FF2B5EF4-FFF2-40B4-BE49-F238E27FC236}">
                <a16:creationId xmlns:a16="http://schemas.microsoft.com/office/drawing/2014/main" id="{E0A64EEF-680D-D1CF-445C-11D191CCC564}"/>
              </a:ext>
            </a:extLst>
          </p:cNvPr>
          <p:cNvPicPr>
            <a:picLocks noChangeAspect="1"/>
          </p:cNvPicPr>
          <p:nvPr/>
        </p:nvPicPr>
        <p:blipFill>
          <a:blip r:embed="rId3"/>
          <a:stretch>
            <a:fillRect/>
          </a:stretch>
        </p:blipFill>
        <p:spPr>
          <a:xfrm>
            <a:off x="6680704" y="1900023"/>
            <a:ext cx="5391728" cy="3754327"/>
          </a:xfrm>
          <a:prstGeom prst="rect">
            <a:avLst/>
          </a:prstGeom>
        </p:spPr>
      </p:pic>
    </p:spTree>
    <p:extLst>
      <p:ext uri="{BB962C8B-B14F-4D97-AF65-F5344CB8AC3E}">
        <p14:creationId xmlns:p14="http://schemas.microsoft.com/office/powerpoint/2010/main" val="220965309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9AE986A-9798-E710-5642-7AB3AAD11CC5}"/>
              </a:ext>
            </a:extLst>
          </p:cNvPr>
          <p:cNvSpPr>
            <a:spLocks noGrp="1"/>
          </p:cNvSpPr>
          <p:nvPr>
            <p:ph type="title"/>
          </p:nvPr>
        </p:nvSpPr>
        <p:spPr/>
        <p:txBody>
          <a:bodyPr/>
          <a:lstStyle/>
          <a:p>
            <a:r>
              <a:rPr lang="en-GB" dirty="0"/>
              <a:t>Evaluating the logistic regression model</a:t>
            </a:r>
            <a:endParaRPr lang="en-SG" dirty="0"/>
          </a:p>
        </p:txBody>
      </p:sp>
      <p:sp>
        <p:nvSpPr>
          <p:cNvPr id="5" name="Content Placeholder 4">
            <a:extLst>
              <a:ext uri="{FF2B5EF4-FFF2-40B4-BE49-F238E27FC236}">
                <a16:creationId xmlns:a16="http://schemas.microsoft.com/office/drawing/2014/main" id="{13D08CC2-D8C0-4AB8-597E-6A99C46C8215}"/>
              </a:ext>
            </a:extLst>
          </p:cNvPr>
          <p:cNvSpPr>
            <a:spLocks noGrp="1"/>
          </p:cNvSpPr>
          <p:nvPr>
            <p:ph sz="half" idx="1"/>
          </p:nvPr>
        </p:nvSpPr>
        <p:spPr>
          <a:xfrm>
            <a:off x="838200" y="1825624"/>
            <a:ext cx="5181600" cy="5032375"/>
          </a:xfrm>
        </p:spPr>
        <p:txBody>
          <a:bodyPr>
            <a:normAutofit fontScale="92500" lnSpcReduction="10000"/>
          </a:bodyPr>
          <a:lstStyle/>
          <a:p>
            <a:r>
              <a:rPr lang="en-GB" dirty="0"/>
              <a:t>We can also ask for a classification report for the </a:t>
            </a:r>
            <a:r>
              <a:rPr lang="en-GB"/>
              <a:t>model.</a:t>
            </a:r>
          </a:p>
          <a:p>
            <a:r>
              <a:rPr lang="en-GB"/>
              <a:t>This </a:t>
            </a:r>
            <a:r>
              <a:rPr lang="en-GB" dirty="0"/>
              <a:t>shows the precision, recall and F1 scores for each class, as well as the overall accuracy of the model.</a:t>
            </a:r>
          </a:p>
          <a:p>
            <a:r>
              <a:rPr lang="en-GB" dirty="0"/>
              <a:t>For each one of these metrics, the best value is 1.0, and our model exhibits it, suggesting again that the model classifies perfectly.</a:t>
            </a:r>
          </a:p>
          <a:p>
            <a:r>
              <a:rPr lang="en-GB" dirty="0"/>
              <a:t>Learn more, here: </a:t>
            </a:r>
            <a:r>
              <a:rPr lang="en-GB" dirty="0">
                <a:hlinkClick r:id="rId2"/>
              </a:rPr>
              <a:t>https://scikit-learn.org/stable/modules/generated/sklearn.metrics.classification_report.html#sklearn.metrics.classification_report</a:t>
            </a:r>
            <a:r>
              <a:rPr lang="en-GB" dirty="0"/>
              <a:t>.</a:t>
            </a:r>
          </a:p>
        </p:txBody>
      </p:sp>
      <p:pic>
        <p:nvPicPr>
          <p:cNvPr id="8" name="Picture 7">
            <a:extLst>
              <a:ext uri="{FF2B5EF4-FFF2-40B4-BE49-F238E27FC236}">
                <a16:creationId xmlns:a16="http://schemas.microsoft.com/office/drawing/2014/main" id="{E0A64EEF-680D-D1CF-445C-11D191CCC564}"/>
              </a:ext>
            </a:extLst>
          </p:cNvPr>
          <p:cNvPicPr>
            <a:picLocks noChangeAspect="1"/>
          </p:cNvPicPr>
          <p:nvPr/>
        </p:nvPicPr>
        <p:blipFill>
          <a:blip r:embed="rId3"/>
          <a:stretch>
            <a:fillRect/>
          </a:stretch>
        </p:blipFill>
        <p:spPr>
          <a:xfrm>
            <a:off x="6680704" y="1900023"/>
            <a:ext cx="5391728" cy="3754327"/>
          </a:xfrm>
          <a:prstGeom prst="rect">
            <a:avLst/>
          </a:prstGeom>
        </p:spPr>
      </p:pic>
    </p:spTree>
    <p:extLst>
      <p:ext uri="{BB962C8B-B14F-4D97-AF65-F5344CB8AC3E}">
        <p14:creationId xmlns:p14="http://schemas.microsoft.com/office/powerpoint/2010/main" val="175301436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2D52-2944-1FD9-BF9E-4E28F0EDCF9F}"/>
              </a:ext>
            </a:extLst>
          </p:cNvPr>
          <p:cNvSpPr>
            <a:spLocks noGrp="1"/>
          </p:cNvSpPr>
          <p:nvPr>
            <p:ph type="title"/>
          </p:nvPr>
        </p:nvSpPr>
        <p:spPr/>
        <p:txBody>
          <a:bodyPr/>
          <a:lstStyle/>
          <a:p>
            <a:r>
              <a:rPr lang="en-GB" dirty="0"/>
              <a:t>A bit of biology</a:t>
            </a:r>
            <a:endParaRPr lang="en-SG" dirty="0"/>
          </a:p>
        </p:txBody>
      </p:sp>
      <p:sp>
        <p:nvSpPr>
          <p:cNvPr id="3" name="Content Placeholder 2">
            <a:extLst>
              <a:ext uri="{FF2B5EF4-FFF2-40B4-BE49-F238E27FC236}">
                <a16:creationId xmlns:a16="http://schemas.microsoft.com/office/drawing/2014/main" id="{69973FE9-2456-3189-E04A-C10B8A15BD4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Question: are neurons in Neural Networks really close to the actual human brain?</a:t>
            </a:r>
          </a:p>
          <a:p>
            <a:r>
              <a:rPr lang="en-GB" dirty="0"/>
              <a:t>Neural networks are inspired by the neural structure and processes of the human brain.</a:t>
            </a:r>
          </a:p>
          <a:p>
            <a:r>
              <a:rPr lang="en-GB" dirty="0"/>
              <a:t>Neural networks are comprised of interconnected nodes, which are called neurons.</a:t>
            </a:r>
          </a:p>
          <a:p>
            <a:r>
              <a:rPr lang="en-GB" dirty="0"/>
              <a:t>Neural networks are related to biology in that they are </a:t>
            </a:r>
            <a:r>
              <a:rPr lang="en-GB" dirty="0" err="1"/>
              <a:t>modeled</a:t>
            </a:r>
            <a:r>
              <a:rPr lang="en-GB" dirty="0"/>
              <a:t> after biological neural systems.</a:t>
            </a:r>
          </a:p>
        </p:txBody>
      </p:sp>
      <p:pic>
        <p:nvPicPr>
          <p:cNvPr id="8" name="Picture 7" descr="Diagram&#10;&#10;Description automatically generated">
            <a:extLst>
              <a:ext uri="{FF2B5EF4-FFF2-40B4-BE49-F238E27FC236}">
                <a16:creationId xmlns:a16="http://schemas.microsoft.com/office/drawing/2014/main" id="{21F6C6EF-3635-93EE-6947-B3992FB0D98E}"/>
              </a:ext>
            </a:extLst>
          </p:cNvPr>
          <p:cNvPicPr>
            <a:picLocks noChangeAspect="1"/>
          </p:cNvPicPr>
          <p:nvPr/>
        </p:nvPicPr>
        <p:blipFill rotWithShape="1">
          <a:blip r:embed="rId2">
            <a:extLst>
              <a:ext uri="{28A0092B-C50C-407E-A947-70E740481C1C}">
                <a14:useLocalDpi xmlns:a14="http://schemas.microsoft.com/office/drawing/2010/main" val="0"/>
              </a:ext>
            </a:extLst>
          </a:blip>
          <a:srcRect r="52298"/>
          <a:stretch/>
        </p:blipFill>
        <p:spPr>
          <a:xfrm>
            <a:off x="7443665" y="111967"/>
            <a:ext cx="3984780" cy="3921482"/>
          </a:xfrm>
          <a:prstGeom prst="rect">
            <a:avLst/>
          </a:prstGeom>
        </p:spPr>
      </p:pic>
      <p:pic>
        <p:nvPicPr>
          <p:cNvPr id="9" name="Picture 8" descr="Diagram&#10;&#10;Description automatically generated">
            <a:extLst>
              <a:ext uri="{FF2B5EF4-FFF2-40B4-BE49-F238E27FC236}">
                <a16:creationId xmlns:a16="http://schemas.microsoft.com/office/drawing/2014/main" id="{BD510A18-3A4B-2AAC-009E-B9FCEA9C0EEE}"/>
              </a:ext>
            </a:extLst>
          </p:cNvPr>
          <p:cNvPicPr>
            <a:picLocks noChangeAspect="1"/>
          </p:cNvPicPr>
          <p:nvPr/>
        </p:nvPicPr>
        <p:blipFill rotWithShape="1">
          <a:blip r:embed="rId2">
            <a:extLst>
              <a:ext uri="{28A0092B-C50C-407E-A947-70E740481C1C}">
                <a14:useLocalDpi xmlns:a14="http://schemas.microsoft.com/office/drawing/2010/main" val="0"/>
              </a:ext>
            </a:extLst>
          </a:blip>
          <a:srcRect l="54386" t="14479" r="-740" b="12475"/>
          <a:stretch/>
        </p:blipFill>
        <p:spPr>
          <a:xfrm>
            <a:off x="7856375" y="3604630"/>
            <a:ext cx="3872203" cy="2864498"/>
          </a:xfrm>
          <a:prstGeom prst="rect">
            <a:avLst/>
          </a:prstGeom>
        </p:spPr>
      </p:pic>
    </p:spTree>
    <p:extLst>
      <p:ext uri="{BB962C8B-B14F-4D97-AF65-F5344CB8AC3E}">
        <p14:creationId xmlns:p14="http://schemas.microsoft.com/office/powerpoint/2010/main" val="46796543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2D52-2944-1FD9-BF9E-4E28F0EDCF9F}"/>
              </a:ext>
            </a:extLst>
          </p:cNvPr>
          <p:cNvSpPr>
            <a:spLocks noGrp="1"/>
          </p:cNvSpPr>
          <p:nvPr>
            <p:ph type="title"/>
          </p:nvPr>
        </p:nvSpPr>
        <p:spPr/>
        <p:txBody>
          <a:bodyPr/>
          <a:lstStyle/>
          <a:p>
            <a:r>
              <a:rPr lang="en-GB" dirty="0"/>
              <a:t>A bit of biology</a:t>
            </a:r>
            <a:endParaRPr lang="en-SG" dirty="0"/>
          </a:p>
        </p:txBody>
      </p:sp>
      <p:sp>
        <p:nvSpPr>
          <p:cNvPr id="3" name="Content Placeholder 2">
            <a:extLst>
              <a:ext uri="{FF2B5EF4-FFF2-40B4-BE49-F238E27FC236}">
                <a16:creationId xmlns:a16="http://schemas.microsoft.com/office/drawing/2014/main" id="{69973FE9-2456-3189-E04A-C10B8A15BD47}"/>
              </a:ext>
            </a:extLst>
          </p:cNvPr>
          <p:cNvSpPr>
            <a:spLocks noGrp="1"/>
          </p:cNvSpPr>
          <p:nvPr>
            <p:ph sz="half" idx="1"/>
          </p:nvPr>
        </p:nvSpPr>
        <p:spPr>
          <a:xfrm>
            <a:off x="838200" y="1825624"/>
            <a:ext cx="5181600" cy="5032375"/>
          </a:xfrm>
        </p:spPr>
        <p:txBody>
          <a:bodyPr>
            <a:normAutofit fontScale="92500"/>
          </a:bodyPr>
          <a:lstStyle/>
          <a:p>
            <a:r>
              <a:rPr lang="en-GB" dirty="0"/>
              <a:t>The neurons in a neural network are similar to the neurons in the brain in that they are connected to each other and can send and receive signals.</a:t>
            </a:r>
          </a:p>
          <a:p>
            <a:r>
              <a:rPr lang="en-GB" dirty="0"/>
              <a:t>Furthermore, the training process of a neural network is analogous to the learning process of a biological neural network.</a:t>
            </a:r>
          </a:p>
          <a:p>
            <a:r>
              <a:rPr lang="en-GB" dirty="0"/>
              <a:t>The neurons are adjusted and adapted in order to learn, just as neurons in the brain are modified in order to learn new information. </a:t>
            </a:r>
          </a:p>
        </p:txBody>
      </p:sp>
      <p:pic>
        <p:nvPicPr>
          <p:cNvPr id="7" name="Picture 6" descr="Diagram&#10;&#10;Description automatically generated">
            <a:extLst>
              <a:ext uri="{FF2B5EF4-FFF2-40B4-BE49-F238E27FC236}">
                <a16:creationId xmlns:a16="http://schemas.microsoft.com/office/drawing/2014/main" id="{48FADE3F-C1E0-D824-995E-8F4ECE27F049}"/>
              </a:ext>
            </a:extLst>
          </p:cNvPr>
          <p:cNvPicPr>
            <a:picLocks noChangeAspect="1"/>
          </p:cNvPicPr>
          <p:nvPr/>
        </p:nvPicPr>
        <p:blipFill rotWithShape="1">
          <a:blip r:embed="rId2">
            <a:extLst>
              <a:ext uri="{28A0092B-C50C-407E-A947-70E740481C1C}">
                <a14:useLocalDpi xmlns:a14="http://schemas.microsoft.com/office/drawing/2010/main" val="0"/>
              </a:ext>
            </a:extLst>
          </a:blip>
          <a:srcRect r="52298"/>
          <a:stretch/>
        </p:blipFill>
        <p:spPr>
          <a:xfrm>
            <a:off x="7443665" y="111967"/>
            <a:ext cx="3984780" cy="3921482"/>
          </a:xfrm>
          <a:prstGeom prst="rect">
            <a:avLst/>
          </a:prstGeom>
        </p:spPr>
      </p:pic>
      <p:pic>
        <p:nvPicPr>
          <p:cNvPr id="8" name="Picture 7" descr="Diagram&#10;&#10;Description automatically generated">
            <a:extLst>
              <a:ext uri="{FF2B5EF4-FFF2-40B4-BE49-F238E27FC236}">
                <a16:creationId xmlns:a16="http://schemas.microsoft.com/office/drawing/2014/main" id="{779C4BB9-E4D3-29A9-77AA-04412F9DF728}"/>
              </a:ext>
            </a:extLst>
          </p:cNvPr>
          <p:cNvPicPr>
            <a:picLocks noChangeAspect="1"/>
          </p:cNvPicPr>
          <p:nvPr/>
        </p:nvPicPr>
        <p:blipFill rotWithShape="1">
          <a:blip r:embed="rId2">
            <a:extLst>
              <a:ext uri="{28A0092B-C50C-407E-A947-70E740481C1C}">
                <a14:useLocalDpi xmlns:a14="http://schemas.microsoft.com/office/drawing/2010/main" val="0"/>
              </a:ext>
            </a:extLst>
          </a:blip>
          <a:srcRect l="54386" t="14479" r="-740" b="12475"/>
          <a:stretch/>
        </p:blipFill>
        <p:spPr>
          <a:xfrm>
            <a:off x="7856375" y="3604630"/>
            <a:ext cx="3872203" cy="2864498"/>
          </a:xfrm>
          <a:prstGeom prst="rect">
            <a:avLst/>
          </a:prstGeom>
        </p:spPr>
      </p:pic>
    </p:spTree>
    <p:extLst>
      <p:ext uri="{BB962C8B-B14F-4D97-AF65-F5344CB8AC3E}">
        <p14:creationId xmlns:p14="http://schemas.microsoft.com/office/powerpoint/2010/main" val="2438226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2D52-2944-1FD9-BF9E-4E28F0EDCF9F}"/>
              </a:ext>
            </a:extLst>
          </p:cNvPr>
          <p:cNvSpPr>
            <a:spLocks noGrp="1"/>
          </p:cNvSpPr>
          <p:nvPr>
            <p:ph type="title"/>
          </p:nvPr>
        </p:nvSpPr>
        <p:spPr/>
        <p:txBody>
          <a:bodyPr/>
          <a:lstStyle/>
          <a:p>
            <a:r>
              <a:rPr lang="en-GB" dirty="0"/>
              <a:t>A bit of biology</a:t>
            </a:r>
            <a:endParaRPr lang="en-SG" dirty="0"/>
          </a:p>
        </p:txBody>
      </p:sp>
      <p:sp>
        <p:nvSpPr>
          <p:cNvPr id="3" name="Content Placeholder 2">
            <a:extLst>
              <a:ext uri="{FF2B5EF4-FFF2-40B4-BE49-F238E27FC236}">
                <a16:creationId xmlns:a16="http://schemas.microsoft.com/office/drawing/2014/main" id="{69973FE9-2456-3189-E04A-C10B8A15BD47}"/>
              </a:ext>
            </a:extLst>
          </p:cNvPr>
          <p:cNvSpPr>
            <a:spLocks noGrp="1"/>
          </p:cNvSpPr>
          <p:nvPr>
            <p:ph sz="half" idx="1"/>
          </p:nvPr>
        </p:nvSpPr>
        <p:spPr>
          <a:xfrm>
            <a:off x="838200" y="1825624"/>
            <a:ext cx="5593862" cy="5032375"/>
          </a:xfrm>
        </p:spPr>
        <p:txBody>
          <a:bodyPr>
            <a:normAutofit/>
          </a:bodyPr>
          <a:lstStyle/>
          <a:p>
            <a:r>
              <a:rPr lang="en-GB" dirty="0"/>
              <a:t>Research has also shown that artificial neural networks can be used to solve some of the same types of problems that biological neural networks can solve.</a:t>
            </a:r>
          </a:p>
          <a:p>
            <a:r>
              <a:rPr lang="en-GB" dirty="0"/>
              <a:t>For example, neural networks can be used to identify objects in images, just as biological neural networks can.</a:t>
            </a:r>
          </a:p>
          <a:p>
            <a:r>
              <a:rPr lang="en-GB" dirty="0"/>
              <a:t>Ongoing argument: see </a:t>
            </a:r>
            <a:r>
              <a:rPr lang="en-US" dirty="0"/>
              <a:t>[Quanta2021] and [MITNews2022].</a:t>
            </a:r>
            <a:endParaRPr lang="en-SG" dirty="0"/>
          </a:p>
          <a:p>
            <a:endParaRPr lang="en-GB" dirty="0"/>
          </a:p>
        </p:txBody>
      </p:sp>
      <p:pic>
        <p:nvPicPr>
          <p:cNvPr id="5" name="Picture 4" descr="Diagram&#10;&#10;Description automatically generated">
            <a:extLst>
              <a:ext uri="{FF2B5EF4-FFF2-40B4-BE49-F238E27FC236}">
                <a16:creationId xmlns:a16="http://schemas.microsoft.com/office/drawing/2014/main" id="{754E702B-BF14-C8FA-F2F2-2D8FB364B6B9}"/>
              </a:ext>
            </a:extLst>
          </p:cNvPr>
          <p:cNvPicPr>
            <a:picLocks noChangeAspect="1"/>
          </p:cNvPicPr>
          <p:nvPr/>
        </p:nvPicPr>
        <p:blipFill rotWithShape="1">
          <a:blip r:embed="rId2">
            <a:extLst>
              <a:ext uri="{28A0092B-C50C-407E-A947-70E740481C1C}">
                <a14:useLocalDpi xmlns:a14="http://schemas.microsoft.com/office/drawing/2010/main" val="0"/>
              </a:ext>
            </a:extLst>
          </a:blip>
          <a:srcRect r="52298"/>
          <a:stretch/>
        </p:blipFill>
        <p:spPr>
          <a:xfrm>
            <a:off x="7443665" y="111967"/>
            <a:ext cx="3984780" cy="3921482"/>
          </a:xfrm>
          <a:prstGeom prst="rect">
            <a:avLst/>
          </a:prstGeom>
        </p:spPr>
      </p:pic>
      <p:pic>
        <p:nvPicPr>
          <p:cNvPr id="6" name="Picture 5" descr="Diagram&#10;&#10;Description automatically generated">
            <a:extLst>
              <a:ext uri="{FF2B5EF4-FFF2-40B4-BE49-F238E27FC236}">
                <a16:creationId xmlns:a16="http://schemas.microsoft.com/office/drawing/2014/main" id="{07C25391-7442-1C3D-FAD0-3B793A66D9C7}"/>
              </a:ext>
            </a:extLst>
          </p:cNvPr>
          <p:cNvPicPr>
            <a:picLocks noChangeAspect="1"/>
          </p:cNvPicPr>
          <p:nvPr/>
        </p:nvPicPr>
        <p:blipFill rotWithShape="1">
          <a:blip r:embed="rId2">
            <a:extLst>
              <a:ext uri="{28A0092B-C50C-407E-A947-70E740481C1C}">
                <a14:useLocalDpi xmlns:a14="http://schemas.microsoft.com/office/drawing/2010/main" val="0"/>
              </a:ext>
            </a:extLst>
          </a:blip>
          <a:srcRect l="54386" t="14479" r="-740" b="12475"/>
          <a:stretch/>
        </p:blipFill>
        <p:spPr>
          <a:xfrm>
            <a:off x="7856375" y="3604630"/>
            <a:ext cx="3872203" cy="2864498"/>
          </a:xfrm>
          <a:prstGeom prst="rect">
            <a:avLst/>
          </a:prstGeom>
        </p:spPr>
      </p:pic>
    </p:spTree>
    <p:extLst>
      <p:ext uri="{BB962C8B-B14F-4D97-AF65-F5344CB8AC3E}">
        <p14:creationId xmlns:p14="http://schemas.microsoft.com/office/powerpoint/2010/main" val="78134262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E6CC-C09A-B5BA-453D-3EEF46FD7CF0}"/>
              </a:ext>
            </a:extLst>
          </p:cNvPr>
          <p:cNvSpPr>
            <a:spLocks noGrp="1"/>
          </p:cNvSpPr>
          <p:nvPr>
            <p:ph type="title"/>
          </p:nvPr>
        </p:nvSpPr>
        <p:spPr/>
        <p:txBody>
          <a:bodyPr/>
          <a:lstStyle/>
          <a:p>
            <a:r>
              <a:rPr lang="en-GB" dirty="0"/>
              <a:t>Starting with a mock dataset, again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5E89BBBC-7413-FCF8-8C61-B97FC92F321C}"/>
                  </a:ext>
                </a:extLst>
              </p:cNvPr>
              <p:cNvSpPr>
                <a:spLocks noGrp="1"/>
              </p:cNvSpPr>
              <p:nvPr>
                <p:ph idx="1"/>
              </p:nvPr>
            </p:nvSpPr>
            <p:spPr>
              <a:xfrm>
                <a:off x="838200" y="1825624"/>
                <a:ext cx="10515600" cy="5032375"/>
              </a:xfrm>
            </p:spPr>
            <p:txBody>
              <a:bodyPr>
                <a:normAutofit fontScale="85000" lnSpcReduction="10000"/>
              </a:bodyPr>
              <a:lstStyle/>
              <a:p>
                <a:pPr marL="0" indent="0">
                  <a:buNone/>
                </a:pPr>
                <a:r>
                  <a:rPr lang="en-GB" dirty="0"/>
                  <a:t>As before, we will try to come up with a model capable of predicting the price of an apartment based on some of its features. </a:t>
                </a:r>
              </a:p>
              <a:p>
                <a:pPr marL="0" indent="0">
                  <a:buNone/>
                </a:pPr>
                <a:r>
                  <a:rPr lang="en-GB" dirty="0"/>
                  <a:t>The inputs will this time consist of two parameters:</a:t>
                </a:r>
              </a:p>
              <a:p>
                <a:r>
                  <a:rPr lang="en-GB" dirty="0"/>
                  <a:t>the </a:t>
                </a:r>
                <a:r>
                  <a:rPr lang="en-GB" b="1" dirty="0"/>
                  <a:t>surface</a:t>
                </a:r>
                <a:r>
                  <a:rPr lang="en-GB" dirty="0"/>
                  <a:t> of the apartment, in sqm, just like before,</a:t>
                </a:r>
              </a:p>
              <a:p>
                <a:r>
                  <a:rPr lang="en-GB" dirty="0"/>
                  <a:t>and the </a:t>
                </a:r>
                <a:r>
                  <a:rPr lang="en-GB" b="1" dirty="0"/>
                  <a:t>distance</a:t>
                </a:r>
                <a:r>
                  <a:rPr lang="en-GB" dirty="0"/>
                  <a:t> between the apartment and the closest MRT station in meters.</a:t>
                </a:r>
              </a:p>
              <a:p>
                <a:pPr marL="0" indent="0">
                  <a:buNone/>
                </a:pPr>
                <a:r>
                  <a:rPr lang="en-GB" dirty="0"/>
                  <a:t>We will generate a mock dataset by:</a:t>
                </a:r>
              </a:p>
              <a:p>
                <a:r>
                  <a:rPr lang="en-GB" dirty="0"/>
                  <a:t>randomly drawing </a:t>
                </a:r>
                <a:r>
                  <a:rPr lang="en-GB" b="1" dirty="0"/>
                  <a:t>surfaces</a:t>
                </a:r>
                <a:r>
                  <a:rPr lang="en-GB" dirty="0"/>
                  <a:t> between 40 sqm and 200sqm,</a:t>
                </a:r>
              </a:p>
              <a:p>
                <a:r>
                  <a:rPr lang="en-GB" dirty="0"/>
                  <a:t>randomly drawing </a:t>
                </a:r>
                <a:r>
                  <a:rPr lang="en-GB" b="1" dirty="0"/>
                  <a:t>distances</a:t>
                </a:r>
                <a:r>
                  <a:rPr lang="en-GB" dirty="0"/>
                  <a:t> between 50 and 1000m,</a:t>
                </a:r>
              </a:p>
              <a:p>
                <a:r>
                  <a:rPr lang="en-GB" dirty="0"/>
                  <a:t>generate prices by assuming that the average price is simply defined as</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𝑎𝑣𝑔𝑝𝑟𝑖𝑐𝑒</m:t>
                      </m:r>
                      <m:r>
                        <a:rPr lang="en-GB" i="1" dirty="0" smtClean="0">
                          <a:latin typeface="Cambria Math" panose="02040503050406030204" pitchFamily="18" charset="0"/>
                        </a:rPr>
                        <m:t> = 100000 + 14373× </m:t>
                      </m:r>
                      <m:r>
                        <a:rPr lang="en-GB" i="1" dirty="0" smtClean="0">
                          <a:latin typeface="Cambria Math" panose="02040503050406030204" pitchFamily="18" charset="0"/>
                        </a:rPr>
                        <m:t>𝑠𝑢𝑟𝑓𝑎𝑐𝑒</m:t>
                      </m:r>
                      <m:r>
                        <a:rPr lang="en-GB" i="1" dirty="0" smtClean="0">
                          <a:latin typeface="Cambria Math" panose="02040503050406030204" pitchFamily="18" charset="0"/>
                        </a:rPr>
                        <m:t> + </m:t>
                      </m:r>
                      <m:d>
                        <m:dPr>
                          <m:ctrlPr>
                            <a:rPr lang="en-GB" i="1" dirty="0" smtClean="0">
                              <a:latin typeface="Cambria Math" panose="02040503050406030204" pitchFamily="18" charset="0"/>
                            </a:rPr>
                          </m:ctrlPr>
                        </m:dPr>
                        <m:e>
                          <m:r>
                            <a:rPr lang="en-GB" i="1" dirty="0" smtClean="0">
                              <a:latin typeface="Cambria Math" panose="02040503050406030204" pitchFamily="18" charset="0"/>
                            </a:rPr>
                            <m:t>1000 − </m:t>
                          </m:r>
                          <m:r>
                            <a:rPr lang="en-GB" i="1" dirty="0" smtClean="0">
                              <a:latin typeface="Cambria Math" panose="02040503050406030204" pitchFamily="18" charset="0"/>
                            </a:rPr>
                            <m:t>𝑑𝑖𝑠𝑡𝑎𝑛𝑐𝑒</m:t>
                          </m:r>
                        </m:e>
                      </m:d>
                      <m:r>
                        <a:rPr lang="en-GB" i="1" dirty="0" smtClean="0">
                          <a:latin typeface="Cambria Math" panose="02040503050406030204" pitchFamily="18" charset="0"/>
                        </a:rPr>
                        <m:t>× 1286</m:t>
                      </m:r>
                    </m:oMath>
                  </m:oMathPara>
                </a14:m>
                <a:endParaRPr lang="en-GB" dirty="0"/>
              </a:p>
              <a:p>
                <a:pPr marL="0" indent="0">
                  <a:buNone/>
                </a:pPr>
                <a:r>
                  <a:rPr lang="en-GB" dirty="0"/>
                  <a:t>Finally, we will randomly apply a -/+ 10% variation on the average price to create some variance, and call that the output for a given sample.</a:t>
                </a:r>
                <a:endParaRPr lang="en-SG" dirty="0"/>
              </a:p>
            </p:txBody>
          </p:sp>
        </mc:Choice>
        <mc:Fallback xmlns="">
          <p:sp>
            <p:nvSpPr>
              <p:cNvPr id="5" name="Content Placeholder 4">
                <a:extLst>
                  <a:ext uri="{FF2B5EF4-FFF2-40B4-BE49-F238E27FC236}">
                    <a16:creationId xmlns:a16="http://schemas.microsoft.com/office/drawing/2014/main" id="{5E89BBBC-7413-FCF8-8C61-B97FC92F321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300" r="-1043"/>
                </a:stretch>
              </a:blipFill>
            </p:spPr>
            <p:txBody>
              <a:bodyPr/>
              <a:lstStyle/>
              <a:p>
                <a:r>
                  <a:rPr lang="en-SG">
                    <a:noFill/>
                  </a:rPr>
                  <a:t> </a:t>
                </a:r>
              </a:p>
            </p:txBody>
          </p:sp>
        </mc:Fallback>
      </mc:AlternateContent>
    </p:spTree>
    <p:extLst>
      <p:ext uri="{BB962C8B-B14F-4D97-AF65-F5344CB8AC3E}">
        <p14:creationId xmlns:p14="http://schemas.microsoft.com/office/powerpoint/2010/main" val="49853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5"/>
            <a:ext cx="5181600" cy="4762744"/>
          </a:xfrm>
        </p:spPr>
        <p:txBody>
          <a:bodyPr/>
          <a:lstStyle/>
          <a:p>
            <a:r>
              <a:rPr lang="en-GB" dirty="0"/>
              <a:t>Install </a:t>
            </a:r>
            <a:r>
              <a:rPr lang="en-GB" b="1" dirty="0"/>
              <a:t>Python</a:t>
            </a:r>
            <a:r>
              <a:rPr lang="en-GB" dirty="0"/>
              <a:t> </a:t>
            </a:r>
            <a:r>
              <a:rPr lang="en-GB" b="1" dirty="0"/>
              <a:t>3</a:t>
            </a:r>
            <a:r>
              <a:rPr lang="en-GB" dirty="0"/>
              <a:t>, if you have not done so already (</a:t>
            </a:r>
            <a:r>
              <a:rPr lang="en-GB" u="sng" dirty="0"/>
              <a:t>this course does not cover C++/Java</a:t>
            </a:r>
            <a:r>
              <a:rPr lang="en-GB" dirty="0"/>
              <a:t>).</a:t>
            </a:r>
          </a:p>
          <a:p>
            <a:r>
              <a:rPr lang="en-GB" b="1" dirty="0"/>
              <a:t>Libraries needed (maybe more based on projects/</a:t>
            </a:r>
            <a:r>
              <a:rPr lang="en-GB" b="1" dirty="0" err="1"/>
              <a:t>homeworks</a:t>
            </a:r>
            <a:r>
              <a:rPr lang="en-GB" b="1" dirty="0"/>
              <a:t>): </a:t>
            </a:r>
            <a:r>
              <a:rPr lang="en-GB" dirty="0" err="1"/>
              <a:t>numpy</a:t>
            </a:r>
            <a:r>
              <a:rPr lang="en-GB" dirty="0"/>
              <a:t>, matplotlib, </a:t>
            </a:r>
            <a:r>
              <a:rPr lang="en-GB" dirty="0" err="1"/>
              <a:t>scipy</a:t>
            </a:r>
            <a:r>
              <a:rPr lang="en-GB" dirty="0"/>
              <a:t>, </a:t>
            </a:r>
            <a:r>
              <a:rPr lang="en-GB" dirty="0" err="1"/>
              <a:t>sklearn</a:t>
            </a:r>
            <a:r>
              <a:rPr lang="en-GB" dirty="0"/>
              <a:t>, </a:t>
            </a:r>
            <a:r>
              <a:rPr lang="en-GB" dirty="0" err="1"/>
              <a:t>networkx</a:t>
            </a:r>
            <a:r>
              <a:rPr lang="en-GB" dirty="0"/>
              <a:t>, pillow, gym.</a:t>
            </a:r>
          </a:p>
          <a:p>
            <a:r>
              <a:rPr lang="en-GB" b="1" dirty="0" err="1"/>
              <a:t>Jupyter</a:t>
            </a:r>
            <a:r>
              <a:rPr lang="en-GB" dirty="0"/>
              <a:t> </a:t>
            </a:r>
            <a:r>
              <a:rPr lang="en-GB" b="1" dirty="0"/>
              <a:t>notebooks</a:t>
            </a:r>
            <a:r>
              <a:rPr lang="en-GB" dirty="0"/>
              <a:t> for demos of code, along with the slides.</a:t>
            </a:r>
          </a:p>
          <a:p>
            <a:r>
              <a:rPr lang="en-GB" dirty="0"/>
              <a:t>In doubt, you can always use </a:t>
            </a:r>
            <a:r>
              <a:rPr lang="en-GB" b="1" dirty="0"/>
              <a:t>Google</a:t>
            </a:r>
            <a:r>
              <a:rPr lang="en-GB" dirty="0"/>
              <a:t> </a:t>
            </a:r>
            <a:r>
              <a:rPr lang="en-GB" b="1" dirty="0" err="1"/>
              <a:t>Colab</a:t>
            </a:r>
            <a:r>
              <a:rPr lang="en-GB" b="1" dirty="0"/>
              <a:t> </a:t>
            </a:r>
            <a:r>
              <a:rPr lang="en-GB" dirty="0"/>
              <a:t>to run the codes.</a:t>
            </a:r>
          </a:p>
          <a:p>
            <a:endParaRPr lang="en-GB" dirty="0"/>
          </a:p>
          <a:p>
            <a:endParaRPr lang="en-SG" dirty="0"/>
          </a:p>
        </p:txBody>
      </p:sp>
      <p:pic>
        <p:nvPicPr>
          <p:cNvPr id="10" name="Picture 9" descr="Logo, company name&#10;&#10;Description automatically generated">
            <a:extLst>
              <a:ext uri="{FF2B5EF4-FFF2-40B4-BE49-F238E27FC236}">
                <a16:creationId xmlns:a16="http://schemas.microsoft.com/office/drawing/2014/main" id="{BFA7CA6E-5CDB-E94A-8BCF-45FFF37CBC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6114" y="531527"/>
            <a:ext cx="5609911" cy="1894862"/>
          </a:xfrm>
          <a:prstGeom prst="rect">
            <a:avLst/>
          </a:prstGeom>
        </p:spPr>
      </p:pic>
      <p:pic>
        <p:nvPicPr>
          <p:cNvPr id="12" name="Picture 11" descr="Logo, company name&#10;&#10;Description automatically generated">
            <a:extLst>
              <a:ext uri="{FF2B5EF4-FFF2-40B4-BE49-F238E27FC236}">
                <a16:creationId xmlns:a16="http://schemas.microsoft.com/office/drawing/2014/main" id="{AA8AD514-CE28-D625-2C90-20F6161E69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1932" y="2265054"/>
            <a:ext cx="4655782" cy="2327891"/>
          </a:xfrm>
          <a:prstGeom prst="rect">
            <a:avLst/>
          </a:prstGeom>
        </p:spPr>
      </p:pic>
      <p:pic>
        <p:nvPicPr>
          <p:cNvPr id="14" name="Picture 13" descr="A picture containing icon&#10;&#10;Description automatically generated">
            <a:extLst>
              <a:ext uri="{FF2B5EF4-FFF2-40B4-BE49-F238E27FC236}">
                <a16:creationId xmlns:a16="http://schemas.microsoft.com/office/drawing/2014/main" id="{87C01E8D-A578-BDA1-72B7-01BFFF2FEC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6088" y="4596729"/>
            <a:ext cx="4655781" cy="1991640"/>
          </a:xfrm>
          <a:prstGeom prst="rect">
            <a:avLst/>
          </a:prstGeom>
        </p:spPr>
      </p:pic>
    </p:spTree>
    <p:extLst>
      <p:ext uri="{BB962C8B-B14F-4D97-AF65-F5344CB8AC3E}">
        <p14:creationId xmlns:p14="http://schemas.microsoft.com/office/powerpoint/2010/main" val="3050537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4E6CC-C09A-B5BA-453D-3EEF46FD7CF0}"/>
              </a:ext>
            </a:extLst>
          </p:cNvPr>
          <p:cNvSpPr>
            <a:spLocks noGrp="1"/>
          </p:cNvSpPr>
          <p:nvPr>
            <p:ph type="title"/>
          </p:nvPr>
        </p:nvSpPr>
        <p:spPr/>
        <p:txBody>
          <a:bodyPr/>
          <a:lstStyle/>
          <a:p>
            <a:r>
              <a:rPr lang="en-GB" dirty="0"/>
              <a:t>Starting with a mock dataset, again</a:t>
            </a:r>
            <a:endParaRPr lang="en-SG" dirty="0"/>
          </a:p>
        </p:txBody>
      </p:sp>
      <p:pic>
        <p:nvPicPr>
          <p:cNvPr id="7" name="Picture 6">
            <a:extLst>
              <a:ext uri="{FF2B5EF4-FFF2-40B4-BE49-F238E27FC236}">
                <a16:creationId xmlns:a16="http://schemas.microsoft.com/office/drawing/2014/main" id="{F5C10C03-F7BD-49E2-BB80-89E354314176}"/>
              </a:ext>
            </a:extLst>
          </p:cNvPr>
          <p:cNvPicPr>
            <a:picLocks noChangeAspect="1"/>
          </p:cNvPicPr>
          <p:nvPr/>
        </p:nvPicPr>
        <p:blipFill>
          <a:blip r:embed="rId2"/>
          <a:stretch>
            <a:fillRect/>
          </a:stretch>
        </p:blipFill>
        <p:spPr>
          <a:xfrm>
            <a:off x="219669" y="1756854"/>
            <a:ext cx="11752662" cy="4268808"/>
          </a:xfrm>
          <a:prstGeom prst="rect">
            <a:avLst/>
          </a:prstGeom>
        </p:spPr>
      </p:pic>
    </p:spTree>
    <p:extLst>
      <p:ext uri="{BB962C8B-B14F-4D97-AF65-F5344CB8AC3E}">
        <p14:creationId xmlns:p14="http://schemas.microsoft.com/office/powerpoint/2010/main" val="124141179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6D4DB04-EDFA-E40F-AD1C-A30D9488A946}"/>
              </a:ext>
            </a:extLst>
          </p:cNvPr>
          <p:cNvSpPr>
            <a:spLocks noGrp="1"/>
          </p:cNvSpPr>
          <p:nvPr>
            <p:ph sz="half" idx="2"/>
          </p:nvPr>
        </p:nvSpPr>
        <p:spPr/>
        <p:txBody>
          <a:bodyPr/>
          <a:lstStyle/>
          <a:p>
            <a:endParaRPr lang="en-SG"/>
          </a:p>
        </p:txBody>
      </p:sp>
      <p:pic>
        <p:nvPicPr>
          <p:cNvPr id="6" name="Picture 5">
            <a:extLst>
              <a:ext uri="{FF2B5EF4-FFF2-40B4-BE49-F238E27FC236}">
                <a16:creationId xmlns:a16="http://schemas.microsoft.com/office/drawing/2014/main" id="{A39229FC-D397-9D8C-4B8E-7284C932F44D}"/>
              </a:ext>
            </a:extLst>
          </p:cNvPr>
          <p:cNvPicPr>
            <a:picLocks noChangeAspect="1"/>
          </p:cNvPicPr>
          <p:nvPr/>
        </p:nvPicPr>
        <p:blipFill>
          <a:blip r:embed="rId2"/>
          <a:stretch>
            <a:fillRect/>
          </a:stretch>
        </p:blipFill>
        <p:spPr>
          <a:xfrm>
            <a:off x="2911326" y="0"/>
            <a:ext cx="6369347" cy="6858000"/>
          </a:xfrm>
          <a:prstGeom prst="rect">
            <a:avLst/>
          </a:prstGeom>
        </p:spPr>
      </p:pic>
    </p:spTree>
    <p:extLst>
      <p:ext uri="{BB962C8B-B14F-4D97-AF65-F5344CB8AC3E}">
        <p14:creationId xmlns:p14="http://schemas.microsoft.com/office/powerpoint/2010/main" val="173701899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4CAA90-AC59-0D8D-3497-ACB3CFEC9E35}"/>
              </a:ext>
            </a:extLst>
          </p:cNvPr>
          <p:cNvPicPr>
            <a:picLocks noChangeAspect="1"/>
          </p:cNvPicPr>
          <p:nvPr/>
        </p:nvPicPr>
        <p:blipFill>
          <a:blip r:embed="rId2"/>
          <a:stretch>
            <a:fillRect/>
          </a:stretch>
        </p:blipFill>
        <p:spPr>
          <a:xfrm>
            <a:off x="881688" y="0"/>
            <a:ext cx="10428623" cy="6858000"/>
          </a:xfrm>
          <a:prstGeom prst="rect">
            <a:avLst/>
          </a:prstGeom>
        </p:spPr>
      </p:pic>
    </p:spTree>
    <p:extLst>
      <p:ext uri="{BB962C8B-B14F-4D97-AF65-F5344CB8AC3E}">
        <p14:creationId xmlns:p14="http://schemas.microsoft.com/office/powerpoint/2010/main" val="359223144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F51795-C01A-E1C7-17B8-EBAC40684F36}"/>
              </a:ext>
            </a:extLst>
          </p:cNvPr>
          <p:cNvPicPr>
            <a:picLocks noChangeAspect="1"/>
          </p:cNvPicPr>
          <p:nvPr/>
        </p:nvPicPr>
        <p:blipFill>
          <a:blip r:embed="rId2"/>
          <a:stretch>
            <a:fillRect/>
          </a:stretch>
        </p:blipFill>
        <p:spPr>
          <a:xfrm>
            <a:off x="423071" y="885470"/>
            <a:ext cx="11345858" cy="5087060"/>
          </a:xfrm>
          <a:prstGeom prst="rect">
            <a:avLst/>
          </a:prstGeom>
        </p:spPr>
      </p:pic>
    </p:spTree>
    <p:extLst>
      <p:ext uri="{BB962C8B-B14F-4D97-AF65-F5344CB8AC3E}">
        <p14:creationId xmlns:p14="http://schemas.microsoft.com/office/powerpoint/2010/main" val="147355220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B538-E653-9290-DBC4-63400A5BA37D}"/>
              </a:ext>
            </a:extLst>
          </p:cNvPr>
          <p:cNvSpPr>
            <a:spLocks noGrp="1"/>
          </p:cNvSpPr>
          <p:nvPr>
            <p:ph type="title"/>
          </p:nvPr>
        </p:nvSpPr>
        <p:spPr/>
        <p:txBody>
          <a:bodyPr/>
          <a:lstStyle/>
          <a:p>
            <a:r>
              <a:rPr lang="en-GB" dirty="0"/>
              <a:t>Coding a Neuron and a Neural Network</a:t>
            </a:r>
            <a:endParaRPr lang="en-SG" dirty="0"/>
          </a:p>
        </p:txBody>
      </p:sp>
      <p:sp>
        <p:nvSpPr>
          <p:cNvPr id="3" name="Content Placeholder 2">
            <a:extLst>
              <a:ext uri="{FF2B5EF4-FFF2-40B4-BE49-F238E27FC236}">
                <a16:creationId xmlns:a16="http://schemas.microsoft.com/office/drawing/2014/main" id="{0B7174F8-F1BE-D6E5-016B-AE54399D1E1B}"/>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Neuron</a:t>
            </a:r>
            <a:r>
              <a:rPr lang="en-GB" b="1" dirty="0"/>
              <a:t> in Neural Networks):</a:t>
            </a:r>
          </a:p>
          <a:p>
            <a:pPr marL="0" indent="0">
              <a:buNone/>
            </a:pPr>
            <a:r>
              <a:rPr lang="en-GB" dirty="0"/>
              <a:t>Each artificial neuron in a neural network is like a logistic regression model, which receives input, applies a transformation on that input, and produces an output.</a:t>
            </a:r>
          </a:p>
          <a:p>
            <a:pPr marL="0" indent="0">
              <a:buNone/>
            </a:pPr>
            <a:r>
              <a:rPr lang="en-GB" dirty="0"/>
              <a:t>And similar to the way that biological neurons are connected and communicate with each other, artificial neurons are connected to each other through a network of edges, which can be thought of as pathways for information to flow through the network.</a:t>
            </a:r>
            <a:endParaRPr lang="en-SG" dirty="0"/>
          </a:p>
        </p:txBody>
      </p:sp>
    </p:spTree>
    <p:extLst>
      <p:ext uri="{BB962C8B-B14F-4D97-AF65-F5344CB8AC3E}">
        <p14:creationId xmlns:p14="http://schemas.microsoft.com/office/powerpoint/2010/main" val="3244809207"/>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DB538-E653-9290-DBC4-63400A5BA37D}"/>
              </a:ext>
            </a:extLst>
          </p:cNvPr>
          <p:cNvSpPr>
            <a:spLocks noGrp="1"/>
          </p:cNvSpPr>
          <p:nvPr>
            <p:ph type="title"/>
          </p:nvPr>
        </p:nvSpPr>
        <p:spPr/>
        <p:txBody>
          <a:bodyPr/>
          <a:lstStyle/>
          <a:p>
            <a:r>
              <a:rPr lang="en-GB" dirty="0"/>
              <a:t>Coding a Neuron and a Neural Network</a:t>
            </a:r>
            <a:endParaRPr lang="en-SG" dirty="0"/>
          </a:p>
        </p:txBody>
      </p:sp>
      <p:pic>
        <p:nvPicPr>
          <p:cNvPr id="5" name="Picture 4" descr="Diagram&#10;&#10;Description automatically generated">
            <a:extLst>
              <a:ext uri="{FF2B5EF4-FFF2-40B4-BE49-F238E27FC236}">
                <a16:creationId xmlns:a16="http://schemas.microsoft.com/office/drawing/2014/main" id="{A1AB337A-AF5F-1766-44E8-AEF18292EB4A}"/>
              </a:ext>
            </a:extLst>
          </p:cNvPr>
          <p:cNvPicPr>
            <a:picLocks noChangeAspect="1"/>
          </p:cNvPicPr>
          <p:nvPr/>
        </p:nvPicPr>
        <p:blipFill rotWithShape="1">
          <a:blip r:embed="rId2">
            <a:extLst>
              <a:ext uri="{28A0092B-C50C-407E-A947-70E740481C1C}">
                <a14:useLocalDpi xmlns:a14="http://schemas.microsoft.com/office/drawing/2010/main" val="0"/>
              </a:ext>
            </a:extLst>
          </a:blip>
          <a:srcRect r="52298"/>
          <a:stretch/>
        </p:blipFill>
        <p:spPr>
          <a:xfrm>
            <a:off x="7900864" y="1807175"/>
            <a:ext cx="3984780" cy="3921482"/>
          </a:xfrm>
          <a:prstGeom prst="rect">
            <a:avLst/>
          </a:prstGeom>
        </p:spPr>
      </p:pic>
      <p:pic>
        <p:nvPicPr>
          <p:cNvPr id="7" name="Picture 6" descr="Diagram, engineering drawing&#10;&#10;Description automatically generated">
            <a:extLst>
              <a:ext uri="{FF2B5EF4-FFF2-40B4-BE49-F238E27FC236}">
                <a16:creationId xmlns:a16="http://schemas.microsoft.com/office/drawing/2014/main" id="{C689B1AC-FB19-CA13-8FCF-A38A964A7F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20" y="2217739"/>
            <a:ext cx="6976033" cy="3249644"/>
          </a:xfrm>
          <a:prstGeom prst="rect">
            <a:avLst/>
          </a:prstGeom>
        </p:spPr>
      </p:pic>
    </p:spTree>
    <p:extLst>
      <p:ext uri="{BB962C8B-B14F-4D97-AF65-F5344CB8AC3E}">
        <p14:creationId xmlns:p14="http://schemas.microsoft.com/office/powerpoint/2010/main" val="55704384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F95FE-84E8-94C7-4598-E1272BDD9DE5}"/>
              </a:ext>
            </a:extLst>
          </p:cNvPr>
          <p:cNvSpPr>
            <a:spLocks noGrp="1"/>
          </p:cNvSpPr>
          <p:nvPr>
            <p:ph type="title"/>
          </p:nvPr>
        </p:nvSpPr>
        <p:spPr/>
        <p:txBody>
          <a:bodyPr/>
          <a:lstStyle/>
          <a:p>
            <a:r>
              <a:rPr lang="en-GB" dirty="0"/>
              <a:t>Coding a Neuron and a Neural Network</a:t>
            </a:r>
            <a:endParaRPr lang="en-SG" dirty="0"/>
          </a:p>
        </p:txBody>
      </p:sp>
      <p:pic>
        <p:nvPicPr>
          <p:cNvPr id="6" name="Picture 5">
            <a:extLst>
              <a:ext uri="{FF2B5EF4-FFF2-40B4-BE49-F238E27FC236}">
                <a16:creationId xmlns:a16="http://schemas.microsoft.com/office/drawing/2014/main" id="{25B79D7E-DAF8-AB22-143E-034BD17DF03D}"/>
              </a:ext>
            </a:extLst>
          </p:cNvPr>
          <p:cNvPicPr>
            <a:picLocks noChangeAspect="1"/>
          </p:cNvPicPr>
          <p:nvPr/>
        </p:nvPicPr>
        <p:blipFill>
          <a:blip r:embed="rId2"/>
          <a:stretch>
            <a:fillRect/>
          </a:stretch>
        </p:blipFill>
        <p:spPr>
          <a:xfrm>
            <a:off x="1554134" y="1446459"/>
            <a:ext cx="8449558" cy="5317756"/>
          </a:xfrm>
          <a:prstGeom prst="rect">
            <a:avLst/>
          </a:prstGeom>
        </p:spPr>
      </p:pic>
    </p:spTree>
    <p:extLst>
      <p:ext uri="{BB962C8B-B14F-4D97-AF65-F5344CB8AC3E}">
        <p14:creationId xmlns:p14="http://schemas.microsoft.com/office/powerpoint/2010/main" val="68162064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D43926C-6B91-0C8F-E5E2-B1ABBCC4C27F}"/>
              </a:ext>
            </a:extLst>
          </p:cNvPr>
          <p:cNvPicPr>
            <a:picLocks noChangeAspect="1"/>
          </p:cNvPicPr>
          <p:nvPr/>
        </p:nvPicPr>
        <p:blipFill>
          <a:blip r:embed="rId2"/>
          <a:stretch>
            <a:fillRect/>
          </a:stretch>
        </p:blipFill>
        <p:spPr>
          <a:xfrm>
            <a:off x="1137717" y="214086"/>
            <a:ext cx="9916566" cy="6260580"/>
          </a:xfrm>
          <a:prstGeom prst="rect">
            <a:avLst/>
          </a:prstGeom>
        </p:spPr>
      </p:pic>
    </p:spTree>
    <p:extLst>
      <p:ext uri="{BB962C8B-B14F-4D97-AF65-F5344CB8AC3E}">
        <p14:creationId xmlns:p14="http://schemas.microsoft.com/office/powerpoint/2010/main" val="222217237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76A7B-B6D2-6F67-1336-912BCD9610C0}"/>
              </a:ext>
            </a:extLst>
          </p:cNvPr>
          <p:cNvSpPr>
            <a:spLocks noGrp="1"/>
          </p:cNvSpPr>
          <p:nvPr>
            <p:ph type="title"/>
          </p:nvPr>
        </p:nvSpPr>
        <p:spPr/>
        <p:txBody>
          <a:bodyPr/>
          <a:lstStyle/>
          <a:p>
            <a:r>
              <a:rPr lang="en-GB" dirty="0"/>
              <a:t>Defining a minimal Neural Network </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519C1F-4F41-1C15-474C-87B353226DCF}"/>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defining a minimal Neural Network</a:t>
                </a:r>
                <a:r>
                  <a:rPr lang="en-GB" b="1" dirty="0"/>
                  <a:t>):</a:t>
                </a:r>
              </a:p>
              <a:p>
                <a:pPr marL="0" indent="0">
                  <a:buNone/>
                </a:pPr>
                <a:r>
                  <a:rPr lang="en-GB" dirty="0"/>
                  <a:t>In order to define a minimal neural network, we need two things:</a:t>
                </a:r>
              </a:p>
              <a:p>
                <a:r>
                  <a:rPr lang="en-GB" dirty="0"/>
                  <a:t>First, an </a:t>
                </a:r>
                <a:r>
                  <a:rPr lang="en-GB" b="1" dirty="0"/>
                  <a:t>__</a:t>
                </a:r>
                <a:r>
                  <a:rPr lang="en-GB" b="1" dirty="0" err="1"/>
                  <a:t>init</a:t>
                </a:r>
                <a:r>
                  <a:rPr lang="en-GB" b="1" dirty="0"/>
                  <a:t>__ method, </a:t>
                </a:r>
                <a:r>
                  <a:rPr lang="en-GB" dirty="0"/>
                  <a:t>listing the </a:t>
                </a:r>
                <a:r>
                  <a:rPr lang="en-GB" b="1" dirty="0"/>
                  <a:t>trainable</a:t>
                </a:r>
                <a:r>
                  <a:rPr lang="en-GB" dirty="0"/>
                  <a:t> </a:t>
                </a:r>
                <a:r>
                  <a:rPr lang="en-GB" b="1" dirty="0"/>
                  <a:t>parameters</a:t>
                </a:r>
                <a:r>
                  <a:rPr lang="en-GB" dirty="0"/>
                  <a:t> for the model.</a:t>
                </a:r>
              </a:p>
              <a:p>
                <a:r>
                  <a:rPr lang="en-GB" dirty="0"/>
                  <a:t>In our case that is a </a:t>
                </a:r>
                <a:r>
                  <a:rPr lang="en-GB" b="1" dirty="0"/>
                  <a:t>weight</a:t>
                </a:r>
                <a:r>
                  <a:rPr lang="en-GB" dirty="0"/>
                  <a:t> </a:t>
                </a:r>
                <a:r>
                  <a:rPr lang="en-GB" b="1" dirty="0"/>
                  <a:t>vector</a:t>
                </a:r>
                <a:r>
                  <a:rPr lang="en-GB" dirty="0"/>
                  <a:t> </a:t>
                </a:r>
                <a14:m>
                  <m:oMath xmlns:m="http://schemas.openxmlformats.org/officeDocument/2006/math">
                    <m:r>
                      <a:rPr lang="en-GB" i="1" dirty="0" smtClean="0">
                        <a:latin typeface="Cambria Math" panose="02040503050406030204" pitchFamily="18" charset="0"/>
                      </a:rPr>
                      <m:t>𝑊</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oMath>
                </a14:m>
                <a:r>
                  <a:rPr lang="en-GB" dirty="0"/>
                  <a:t> with 2 elements and a single scalar </a:t>
                </a:r>
                <a:r>
                  <a:rPr lang="en-GB" b="1" dirty="0"/>
                  <a:t>bias</a:t>
                </a:r>
                <a:r>
                  <a:rPr lang="en-GB" dirty="0"/>
                  <a:t> value </a:t>
                </a:r>
                <a14:m>
                  <m:oMath xmlns:m="http://schemas.openxmlformats.org/officeDocument/2006/math">
                    <m:r>
                      <a:rPr lang="en-GB" i="1" dirty="0" smtClean="0">
                        <a:latin typeface="Cambria Math" panose="02040503050406030204" pitchFamily="18" charset="0"/>
                      </a:rPr>
                      <m:t>𝑏</m:t>
                    </m:r>
                  </m:oMath>
                </a14:m>
                <a:r>
                  <a:rPr lang="en-GB" dirty="0"/>
                  <a:t>.</a:t>
                </a:r>
              </a:p>
              <a:p>
                <a:r>
                  <a:rPr lang="en-GB" dirty="0"/>
                  <a:t>Second, a </a:t>
                </a:r>
                <a:r>
                  <a:rPr lang="en-GB" b="1" dirty="0"/>
                  <a:t>forward</a:t>
                </a:r>
                <a:r>
                  <a:rPr lang="en-GB" dirty="0"/>
                  <a:t> </a:t>
                </a:r>
                <a:r>
                  <a:rPr lang="en-GB" b="1" dirty="0"/>
                  <a:t>method</a:t>
                </a:r>
                <a:r>
                  <a:rPr lang="en-GB" dirty="0"/>
                  <a:t>, which will be used to formulate predictions for any set of given inputs.</a:t>
                </a:r>
              </a:p>
              <a:p>
                <a:r>
                  <a:rPr lang="en-GB" dirty="0"/>
                  <a:t>The </a:t>
                </a:r>
                <a:r>
                  <a:rPr lang="en-GB" b="1" dirty="0"/>
                  <a:t>prediction</a:t>
                </a:r>
                <a:r>
                  <a:rPr lang="en-GB" dirty="0"/>
                  <a:t> </a:t>
                </a:r>
                <a:r>
                  <a:rPr lang="en-GB" b="1" dirty="0"/>
                  <a:t>formula</a:t>
                </a:r>
                <a:r>
                  <a:rPr lang="en-GB" dirty="0"/>
                  <a:t> is simply </a:t>
                </a:r>
                <a14:m>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𝑖</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1</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𝑠</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2</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𝑑</m:t>
                        </m:r>
                      </m:e>
                      <m:sub>
                        <m:r>
                          <a:rPr lang="en-GB" b="0" i="1" dirty="0" smtClean="0">
                            <a:latin typeface="Cambria Math" panose="02040503050406030204" pitchFamily="18" charset="0"/>
                          </a:rPr>
                          <m:t>𝑖</m:t>
                        </m:r>
                      </m:sub>
                    </m:sSub>
                    <m:r>
                      <a:rPr lang="en-GB" b="0" i="1" dirty="0" smtClean="0">
                        <a:latin typeface="Cambria Math" panose="02040503050406030204" pitchFamily="18" charset="0"/>
                      </a:rPr>
                      <m:t>+</m:t>
                    </m:r>
                    <m:r>
                      <a:rPr lang="en-GB" b="0" i="1" dirty="0" smtClean="0">
                        <a:latin typeface="Cambria Math" panose="02040503050406030204" pitchFamily="18" charset="0"/>
                      </a:rPr>
                      <m:t>𝑏</m:t>
                    </m:r>
                  </m:oMath>
                </a14:m>
                <a:r>
                  <a:rPr lang="en-GB" dirty="0"/>
                  <a:t>.</a:t>
                </a:r>
              </a:p>
              <a:p>
                <a:endParaRPr lang="en-SG" dirty="0"/>
              </a:p>
            </p:txBody>
          </p:sp>
        </mc:Choice>
        <mc:Fallback xmlns="">
          <p:sp>
            <p:nvSpPr>
              <p:cNvPr id="3" name="Content Placeholder 2">
                <a:extLst>
                  <a:ext uri="{FF2B5EF4-FFF2-40B4-BE49-F238E27FC236}">
                    <a16:creationId xmlns:a16="http://schemas.microsoft.com/office/drawing/2014/main" id="{3C519C1F-4F41-1C15-474C-87B353226DCF}"/>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spTree>
    <p:extLst>
      <p:ext uri="{BB962C8B-B14F-4D97-AF65-F5344CB8AC3E}">
        <p14:creationId xmlns:p14="http://schemas.microsoft.com/office/powerpoint/2010/main" val="236094224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EA64E1-9657-6395-FB7C-E89FCA869009}"/>
              </a:ext>
            </a:extLst>
          </p:cNvPr>
          <p:cNvPicPr>
            <a:picLocks noChangeAspect="1"/>
          </p:cNvPicPr>
          <p:nvPr/>
        </p:nvPicPr>
        <p:blipFill>
          <a:blip r:embed="rId2"/>
          <a:stretch>
            <a:fillRect/>
          </a:stretch>
        </p:blipFill>
        <p:spPr>
          <a:xfrm>
            <a:off x="1551613" y="9331"/>
            <a:ext cx="9066623" cy="6805226"/>
          </a:xfrm>
          <a:prstGeom prst="rect">
            <a:avLst/>
          </a:prstGeom>
        </p:spPr>
      </p:pic>
    </p:spTree>
    <p:extLst>
      <p:ext uri="{BB962C8B-B14F-4D97-AF65-F5344CB8AC3E}">
        <p14:creationId xmlns:p14="http://schemas.microsoft.com/office/powerpoint/2010/main" val="29255181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64693-5090-BB52-ECF3-0666AAD2507C}"/>
              </a:ext>
            </a:extLst>
          </p:cNvPr>
          <p:cNvSpPr>
            <a:spLocks noGrp="1"/>
          </p:cNvSpPr>
          <p:nvPr>
            <p:ph type="title"/>
          </p:nvPr>
        </p:nvSpPr>
        <p:spPr/>
        <p:txBody>
          <a:bodyPr/>
          <a:lstStyle/>
          <a:p>
            <a:r>
              <a:rPr lang="en-GB" dirty="0"/>
              <a:t>Technical pre-requisites</a:t>
            </a:r>
            <a:endParaRPr lang="en-SG" dirty="0"/>
          </a:p>
        </p:txBody>
      </p:sp>
      <p:sp>
        <p:nvSpPr>
          <p:cNvPr id="3" name="Content Placeholder 2">
            <a:extLst>
              <a:ext uri="{FF2B5EF4-FFF2-40B4-BE49-F238E27FC236}">
                <a16:creationId xmlns:a16="http://schemas.microsoft.com/office/drawing/2014/main" id="{FF686CDA-C22E-B272-5CB5-BE1E309AAA29}"/>
              </a:ext>
            </a:extLst>
          </p:cNvPr>
          <p:cNvSpPr>
            <a:spLocks noGrp="1"/>
          </p:cNvSpPr>
          <p:nvPr>
            <p:ph sz="half" idx="1"/>
          </p:nvPr>
        </p:nvSpPr>
        <p:spPr>
          <a:xfrm>
            <a:off x="838200" y="1825624"/>
            <a:ext cx="5181600" cy="5032375"/>
          </a:xfrm>
        </p:spPr>
        <p:txBody>
          <a:bodyPr>
            <a:normAutofit/>
          </a:bodyPr>
          <a:lstStyle/>
          <a:p>
            <a:r>
              <a:rPr lang="en-GB" dirty="0"/>
              <a:t>Framework of choice will be </a:t>
            </a:r>
            <a:r>
              <a:rPr lang="en-GB" b="1" dirty="0" err="1"/>
              <a:t>PyTorch</a:t>
            </a:r>
            <a:r>
              <a:rPr lang="en-GB" b="1" dirty="0"/>
              <a:t>! </a:t>
            </a:r>
            <a:r>
              <a:rPr lang="en-GB" dirty="0"/>
              <a:t>(not </a:t>
            </a:r>
            <a:r>
              <a:rPr lang="en-GB" dirty="0" err="1"/>
              <a:t>Tensorflow</a:t>
            </a:r>
            <a:r>
              <a:rPr lang="en-GB" dirty="0"/>
              <a:t>, not </a:t>
            </a:r>
            <a:r>
              <a:rPr lang="en-GB" dirty="0" err="1"/>
              <a:t>Keras</a:t>
            </a:r>
            <a:r>
              <a:rPr lang="en-GB" dirty="0"/>
              <a:t>, not </a:t>
            </a:r>
            <a:r>
              <a:rPr lang="en-GB" dirty="0" err="1"/>
              <a:t>MXNet</a:t>
            </a:r>
            <a:r>
              <a:rPr lang="en-GB" dirty="0"/>
              <a:t>, etc.)</a:t>
            </a:r>
          </a:p>
          <a:p>
            <a:r>
              <a:rPr lang="en-GB" dirty="0"/>
              <a:t>Increasing popularity and preferred to Google’s </a:t>
            </a:r>
            <a:r>
              <a:rPr lang="en-GB" dirty="0" err="1"/>
              <a:t>Tensorflow</a:t>
            </a:r>
            <a:r>
              <a:rPr lang="en-GB" dirty="0"/>
              <a:t> these days for many reasons.</a:t>
            </a:r>
          </a:p>
          <a:p>
            <a:r>
              <a:rPr lang="en-GB" dirty="0"/>
              <a:t>Learn more, if curious: </a:t>
            </a:r>
            <a:r>
              <a:rPr lang="en-GB" dirty="0">
                <a:hlinkClick r:id="rId2"/>
              </a:rPr>
              <a:t>https://www.assemblyai.com/blog/pytorch-vs-tensorflow-in-2022/</a:t>
            </a:r>
            <a:endParaRPr lang="en-GB" dirty="0"/>
          </a:p>
          <a:p>
            <a:endParaRPr lang="en-GB" dirty="0"/>
          </a:p>
          <a:p>
            <a:endParaRPr lang="en-SG" dirty="0"/>
          </a:p>
        </p:txBody>
      </p:sp>
      <p:pic>
        <p:nvPicPr>
          <p:cNvPr id="8" name="Picture 7" descr="Chart&#10;&#10;Description automatically generated">
            <a:extLst>
              <a:ext uri="{FF2B5EF4-FFF2-40B4-BE49-F238E27FC236}">
                <a16:creationId xmlns:a16="http://schemas.microsoft.com/office/drawing/2014/main" id="{A5EAB954-957E-D4B7-7CEA-B5B5FA43AA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8581" y="3328011"/>
            <a:ext cx="5719960" cy="3529989"/>
          </a:xfrm>
          <a:prstGeom prst="rect">
            <a:avLst/>
          </a:prstGeom>
        </p:spPr>
      </p:pic>
      <p:pic>
        <p:nvPicPr>
          <p:cNvPr id="5" name="Picture 4" descr="Logo, company name&#10;&#10;Description automatically generated">
            <a:extLst>
              <a:ext uri="{FF2B5EF4-FFF2-40B4-BE49-F238E27FC236}">
                <a16:creationId xmlns:a16="http://schemas.microsoft.com/office/drawing/2014/main" id="{00EC893D-A9C0-E3AD-91DA-F3EAD655B0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2157" y="1219994"/>
            <a:ext cx="4216034" cy="2108017"/>
          </a:xfrm>
          <a:prstGeom prst="rect">
            <a:avLst/>
          </a:prstGeom>
        </p:spPr>
      </p:pic>
    </p:spTree>
    <p:extLst>
      <p:ext uri="{BB962C8B-B14F-4D97-AF65-F5344CB8AC3E}">
        <p14:creationId xmlns:p14="http://schemas.microsoft.com/office/powerpoint/2010/main" val="384340228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FCDDC-F493-891C-2E09-5E83E32817A4}"/>
              </a:ext>
            </a:extLst>
          </p:cNvPr>
          <p:cNvSpPr>
            <a:spLocks noGrp="1"/>
          </p:cNvSpPr>
          <p:nvPr>
            <p:ph type="title"/>
          </p:nvPr>
        </p:nvSpPr>
        <p:spPr/>
        <p:txBody>
          <a:bodyPr/>
          <a:lstStyle/>
          <a:p>
            <a:r>
              <a:rPr lang="en-GB" dirty="0"/>
              <a:t>Adding a loss</a:t>
            </a:r>
            <a:endParaRPr lang="en-SG" dirty="0"/>
          </a:p>
        </p:txBody>
      </p:sp>
      <p:sp>
        <p:nvSpPr>
          <p:cNvPr id="3" name="Content Placeholder 2">
            <a:extLst>
              <a:ext uri="{FF2B5EF4-FFF2-40B4-BE49-F238E27FC236}">
                <a16:creationId xmlns:a16="http://schemas.microsoft.com/office/drawing/2014/main" id="{4B1D6F20-0ADA-E25F-255A-06B421904CFE}"/>
              </a:ext>
            </a:extLst>
          </p:cNvPr>
          <p:cNvSpPr>
            <a:spLocks noGrp="1"/>
          </p:cNvSpPr>
          <p:nvPr>
            <p:ph idx="1"/>
          </p:nvPr>
        </p:nvSpPr>
        <p:spPr/>
        <p:txBody>
          <a:bodyPr/>
          <a:lstStyle/>
          <a:p>
            <a:r>
              <a:rPr lang="en-GB" dirty="0"/>
              <a:t>This takes care of the first three elements of a machine learning model (task, dataset, model).</a:t>
            </a:r>
          </a:p>
          <a:p>
            <a:r>
              <a:rPr lang="en-GB" dirty="0"/>
              <a:t>The fourth element we need is a loss function.</a:t>
            </a:r>
          </a:p>
          <a:p>
            <a:r>
              <a:rPr lang="en-GB" dirty="0"/>
              <a:t>As this is a regression class again, we can reuse the MSE loss and add a method to our class.</a:t>
            </a:r>
          </a:p>
          <a:p>
            <a:r>
              <a:rPr lang="en-GB" dirty="0"/>
              <a:t>We will also reuse the forward method we just coded to make predictions and then compared said predictions with the expected outputs from our dataset.</a:t>
            </a:r>
            <a:endParaRPr lang="en-SG" dirty="0"/>
          </a:p>
        </p:txBody>
      </p:sp>
    </p:spTree>
    <p:extLst>
      <p:ext uri="{BB962C8B-B14F-4D97-AF65-F5344CB8AC3E}">
        <p14:creationId xmlns:p14="http://schemas.microsoft.com/office/powerpoint/2010/main" val="186917832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4332CD-4029-25C5-BAAD-7B2AC3A2F2B5}"/>
              </a:ext>
            </a:extLst>
          </p:cNvPr>
          <p:cNvPicPr>
            <a:picLocks noChangeAspect="1"/>
          </p:cNvPicPr>
          <p:nvPr/>
        </p:nvPicPr>
        <p:blipFill>
          <a:blip r:embed="rId2"/>
          <a:stretch>
            <a:fillRect/>
          </a:stretch>
        </p:blipFill>
        <p:spPr>
          <a:xfrm>
            <a:off x="1764933" y="1700845"/>
            <a:ext cx="8662133" cy="5157155"/>
          </a:xfrm>
          <a:prstGeom prst="rect">
            <a:avLst/>
          </a:prstGeom>
        </p:spPr>
      </p:pic>
      <p:sp>
        <p:nvSpPr>
          <p:cNvPr id="6" name="Title 1">
            <a:extLst>
              <a:ext uri="{FF2B5EF4-FFF2-40B4-BE49-F238E27FC236}">
                <a16:creationId xmlns:a16="http://schemas.microsoft.com/office/drawing/2014/main" id="{71E37038-764C-E08B-C9DF-A2C602A7512C}"/>
              </a:ext>
            </a:extLst>
          </p:cNvPr>
          <p:cNvSpPr>
            <a:spLocks noGrp="1"/>
          </p:cNvSpPr>
          <p:nvPr>
            <p:ph type="title"/>
          </p:nvPr>
        </p:nvSpPr>
        <p:spPr>
          <a:xfrm>
            <a:off x="838200" y="365125"/>
            <a:ext cx="10515600" cy="1325563"/>
          </a:xfrm>
        </p:spPr>
        <p:txBody>
          <a:bodyPr/>
          <a:lstStyle/>
          <a:p>
            <a:r>
              <a:rPr lang="en-GB" dirty="0"/>
              <a:t>Adding a loss</a:t>
            </a:r>
            <a:endParaRPr lang="en-SG" dirty="0"/>
          </a:p>
        </p:txBody>
      </p:sp>
    </p:spTree>
    <p:extLst>
      <p:ext uri="{BB962C8B-B14F-4D97-AF65-F5344CB8AC3E}">
        <p14:creationId xmlns:p14="http://schemas.microsoft.com/office/powerpoint/2010/main" val="354260590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5302F-B7B2-26CD-EB4B-FB867D53A56C}"/>
              </a:ext>
            </a:extLst>
          </p:cNvPr>
          <p:cNvSpPr>
            <a:spLocks noGrp="1"/>
          </p:cNvSpPr>
          <p:nvPr>
            <p:ph type="title"/>
          </p:nvPr>
        </p:nvSpPr>
        <p:spPr/>
        <p:txBody>
          <a:bodyPr/>
          <a:lstStyle/>
          <a:p>
            <a:r>
              <a:rPr lang="en-GB" dirty="0"/>
              <a:t>Scaling up with more parameters</a:t>
            </a:r>
            <a:endParaRPr lang="en-SG"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D518979B-485A-1F91-718D-3D2067DBEA0B}"/>
                  </a:ext>
                </a:extLst>
              </p:cNvPr>
              <p:cNvSpPr>
                <a:spLocks noGrp="1"/>
              </p:cNvSpPr>
              <p:nvPr>
                <p:ph sz="half" idx="1"/>
              </p:nvPr>
            </p:nvSpPr>
            <p:spPr>
              <a:xfrm>
                <a:off x="838200" y="1828799"/>
                <a:ext cx="4390292" cy="5029201"/>
              </a:xfrm>
            </p:spPr>
            <p:txBody>
              <a:bodyPr/>
              <a:lstStyle/>
              <a:p>
                <a:pPr marL="0" indent="0">
                  <a:buNone/>
                </a:pPr>
                <a:r>
                  <a:rPr lang="en-GB" dirty="0"/>
                  <a:t>Technically, our Neural Network could operate with any number of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𝑥</m:t>
                        </m:r>
                      </m:sub>
                    </m:sSub>
                  </m:oMath>
                </a14:m>
                <a:r>
                  <a:rPr lang="en-SG" dirty="0"/>
                  <a:t> and any number of outputs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𝑦</m:t>
                        </m:r>
                      </m:sub>
                    </m:sSub>
                  </m:oMath>
                </a14:m>
                <a:r>
                  <a:rPr lang="en-SG" dirty="0"/>
                  <a:t>.</a:t>
                </a:r>
              </a:p>
              <a:p>
                <a:pPr marL="0" indent="0">
                  <a:buNone/>
                </a:pPr>
                <a:r>
                  <a:rPr lang="en-SG" dirty="0"/>
                  <a:t>We would simply need to adjust the sizes of the parameters, making:</a:t>
                </a:r>
              </a:p>
              <a:p>
                <a14:m>
                  <m:oMath xmlns:m="http://schemas.openxmlformats.org/officeDocument/2006/math">
                    <m:r>
                      <a:rPr lang="en-GB" b="0" i="1" smtClean="0">
                        <a:latin typeface="Cambria Math" panose="02040503050406030204" pitchFamily="18" charset="0"/>
                      </a:rPr>
                      <m:t>𝑊</m:t>
                    </m:r>
                  </m:oMath>
                </a14:m>
                <a:r>
                  <a:rPr lang="en-SG" dirty="0"/>
                  <a:t> as a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𝑥</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𝑦</m:t>
                        </m:r>
                      </m:sub>
                    </m:sSub>
                  </m:oMath>
                </a14:m>
                <a:r>
                  <a:rPr lang="en-SG" dirty="0"/>
                  <a:t> matrix,</a:t>
                </a:r>
              </a:p>
              <a:p>
                <a:r>
                  <a:rPr lang="en-SG" dirty="0"/>
                  <a:t>B as a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𝑁</m:t>
                        </m:r>
                      </m:e>
                      <m:sub>
                        <m:r>
                          <a:rPr lang="en-GB" b="0" i="1" smtClean="0">
                            <a:latin typeface="Cambria Math" panose="02040503050406030204" pitchFamily="18" charset="0"/>
                          </a:rPr>
                          <m:t>𝑦</m:t>
                        </m:r>
                      </m:sub>
                    </m:sSub>
                  </m:oMath>
                </a14:m>
                <a:r>
                  <a:rPr lang="en-SG" dirty="0"/>
                  <a:t> vector.</a:t>
                </a:r>
              </a:p>
            </p:txBody>
          </p:sp>
        </mc:Choice>
        <mc:Fallback xmlns="">
          <p:sp>
            <p:nvSpPr>
              <p:cNvPr id="7" name="Content Placeholder 6">
                <a:extLst>
                  <a:ext uri="{FF2B5EF4-FFF2-40B4-BE49-F238E27FC236}">
                    <a16:creationId xmlns:a16="http://schemas.microsoft.com/office/drawing/2014/main" id="{D518979B-485A-1F91-718D-3D2067DBEA0B}"/>
                  </a:ext>
                </a:extLst>
              </p:cNvPr>
              <p:cNvSpPr>
                <a:spLocks noGrp="1" noRot="1" noChangeAspect="1" noMove="1" noResize="1" noEditPoints="1" noAdjustHandles="1" noChangeArrowheads="1" noChangeShapeType="1" noTextEdit="1"/>
              </p:cNvSpPr>
              <p:nvPr>
                <p:ph sz="half" idx="1"/>
              </p:nvPr>
            </p:nvSpPr>
            <p:spPr>
              <a:xfrm>
                <a:off x="838200" y="1828799"/>
                <a:ext cx="4390292" cy="5029201"/>
              </a:xfrm>
              <a:blipFill>
                <a:blip r:embed="rId2"/>
                <a:stretch>
                  <a:fillRect l="-2917" t="-1939" r="-972"/>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6AB4E7E0-9F9E-53A8-41D4-0D1078EC55AA}"/>
              </a:ext>
            </a:extLst>
          </p:cNvPr>
          <p:cNvPicPr>
            <a:picLocks noChangeAspect="1"/>
          </p:cNvPicPr>
          <p:nvPr/>
        </p:nvPicPr>
        <p:blipFill>
          <a:blip r:embed="rId3"/>
          <a:stretch>
            <a:fillRect/>
          </a:stretch>
        </p:blipFill>
        <p:spPr>
          <a:xfrm>
            <a:off x="5332066" y="1417638"/>
            <a:ext cx="6859934" cy="5167312"/>
          </a:xfrm>
          <a:prstGeom prst="rect">
            <a:avLst/>
          </a:prstGeom>
        </p:spPr>
      </p:pic>
    </p:spTree>
    <p:extLst>
      <p:ext uri="{BB962C8B-B14F-4D97-AF65-F5344CB8AC3E}">
        <p14:creationId xmlns:p14="http://schemas.microsoft.com/office/powerpoint/2010/main" val="49455653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Scaling up with more layers</a:t>
            </a:r>
            <a:endParaRPr lang="en-SG"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A2AD8076-6887-CB42-016B-8FBD46BE46D9}"/>
                  </a:ext>
                </a:extLst>
              </p:cNvPr>
              <p:cNvSpPr>
                <a:spLocks noGrp="1"/>
              </p:cNvSpPr>
              <p:nvPr>
                <p:ph idx="1"/>
              </p:nvPr>
            </p:nvSpPr>
            <p:spPr>
              <a:xfrm>
                <a:off x="838200" y="1825624"/>
                <a:ext cx="10515600" cy="5032375"/>
              </a:xfrm>
            </p:spPr>
            <p:txBody>
              <a:bodyPr>
                <a:normAutofit fontScale="92500" lnSpcReduction="10000"/>
              </a:bodyPr>
              <a:lstStyle/>
              <a:p>
                <a:r>
                  <a:rPr lang="en-GB" dirty="0"/>
                  <a:t>Following the logic of our </a:t>
                </a:r>
                <a:r>
                  <a:rPr lang="en-GB" dirty="0" err="1"/>
                  <a:t>SimpleNeuralNet</a:t>
                </a:r>
                <a:r>
                  <a:rPr lang="en-GB" dirty="0"/>
                  <a:t>, we could now implement a Shallow Neural Network, with its own class </a:t>
                </a:r>
                <a:r>
                  <a:rPr lang="en-GB" dirty="0" err="1"/>
                  <a:t>ShallowNeuralNet</a:t>
                </a:r>
                <a:r>
                  <a:rPr lang="en-GB" dirty="0"/>
                  <a:t>.</a:t>
                </a:r>
              </a:p>
              <a:p>
                <a:r>
                  <a:rPr lang="en-GB" dirty="0"/>
                  <a:t>It will simply include two processing layers instead of just one, both implementing a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of some sort.</a:t>
                </a:r>
              </a:p>
              <a:p>
                <a:r>
                  <a:rPr lang="en-GB" dirty="0"/>
                  <a:t>The first layer, will produce receive inputs with dimensionality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𝑥</m:t>
                        </m:r>
                      </m:sub>
                    </m:sSub>
                    <m:r>
                      <a:rPr lang="en-GB" i="1" dirty="0" smtClean="0">
                        <a:latin typeface="Cambria Math" panose="02040503050406030204" pitchFamily="18" charset="0"/>
                      </a:rPr>
                      <m:t> </m:t>
                    </m:r>
                  </m:oMath>
                </a14:m>
                <a:r>
                  <a:rPr lang="en-GB" dirty="0"/>
                  <a:t>and produce outputs with dimensionality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h</m:t>
                        </m:r>
                      </m:sub>
                    </m:sSub>
                  </m:oMath>
                </a14:m>
                <a:r>
                  <a:rPr lang="en-GB" dirty="0"/>
                  <a:t>. The matrix </a:t>
                </a:r>
                <a14:m>
                  <m:oMath xmlns:m="http://schemas.openxmlformats.org/officeDocument/2006/math">
                    <m:r>
                      <a:rPr lang="en-GB" i="1" dirty="0" smtClean="0">
                        <a:latin typeface="Cambria Math" panose="02040503050406030204" pitchFamily="18" charset="0"/>
                      </a:rPr>
                      <m:t>𝑊</m:t>
                    </m:r>
                  </m:oMath>
                </a14:m>
                <a:r>
                  <a:rPr lang="en-GB" dirty="0"/>
                  <a:t> for this layer will therefore be of size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𝑥</m:t>
                        </m:r>
                      </m:sub>
                    </m:sSub>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𝑛</m:t>
                        </m:r>
                      </m:e>
                      <m:sub>
                        <m:r>
                          <a:rPr lang="en-GB" i="1" dirty="0" err="1" smtClean="0">
                            <a:latin typeface="Cambria Math" panose="02040503050406030204" pitchFamily="18" charset="0"/>
                          </a:rPr>
                          <m:t>h</m:t>
                        </m:r>
                      </m:sub>
                    </m:sSub>
                  </m:oMath>
                </a14:m>
                <a:r>
                  <a:rPr lang="en-GB" dirty="0"/>
                  <a:t>, and the matrix </a:t>
                </a:r>
                <a14:m>
                  <m:oMath xmlns:m="http://schemas.openxmlformats.org/officeDocument/2006/math">
                    <m:r>
                      <a:rPr lang="en-GB" i="1" dirty="0" smtClean="0">
                        <a:latin typeface="Cambria Math" panose="02040503050406030204" pitchFamily="18" charset="0"/>
                      </a:rPr>
                      <m:t>𝑏</m:t>
                    </m:r>
                  </m:oMath>
                </a14:m>
                <a:r>
                  <a:rPr lang="en-GB" dirty="0"/>
                  <a:t> will be a simple 1D vector with size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h</m:t>
                        </m:r>
                      </m:sub>
                    </m:sSub>
                  </m:oMath>
                </a14:m>
                <a:r>
                  <a:rPr lang="en-GB" dirty="0"/>
                  <a:t>. </a:t>
                </a:r>
              </a:p>
              <a:p>
                <a:r>
                  <a:rPr lang="en-GB" dirty="0"/>
                  <a:t>The second layer, also called </a:t>
                </a:r>
                <a:r>
                  <a:rPr lang="en-GB" b="1" dirty="0"/>
                  <a:t>hidden</a:t>
                </a:r>
                <a:r>
                  <a:rPr lang="en-GB" dirty="0"/>
                  <a:t> </a:t>
                </a:r>
                <a:r>
                  <a:rPr lang="en-GB" b="1" dirty="0"/>
                  <a:t>layer</a:t>
                </a:r>
                <a:r>
                  <a:rPr lang="en-GB" dirty="0"/>
                  <a:t>, will produce receive inputs from the previous layer with dimensionality</a:t>
                </a:r>
                <a14:m>
                  <m:oMath xmlns:m="http://schemas.openxmlformats.org/officeDocument/2006/math">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𝑛</m:t>
                        </m:r>
                      </m:e>
                      <m:sub>
                        <m:r>
                          <a:rPr lang="en-GB" i="1" dirty="0" err="1" smtClean="0">
                            <a:latin typeface="Cambria Math" panose="02040503050406030204" pitchFamily="18" charset="0"/>
                          </a:rPr>
                          <m:t>h</m:t>
                        </m:r>
                      </m:sub>
                    </m:sSub>
                    <m:r>
                      <a:rPr lang="en-GB" i="1" dirty="0" smtClean="0">
                        <a:latin typeface="Cambria Math" panose="02040503050406030204" pitchFamily="18" charset="0"/>
                      </a:rPr>
                      <m:t> </m:t>
                    </m:r>
                  </m:oMath>
                </a14:m>
                <a:r>
                  <a:rPr lang="en-GB" dirty="0"/>
                  <a:t>and will produce outputs matching the dimensionality of the outputs in our dataset, that is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𝑦</m:t>
                        </m:r>
                      </m:sub>
                    </m:sSub>
                  </m:oMath>
                </a14:m>
                <a:r>
                  <a:rPr lang="en-GB" dirty="0"/>
                  <a:t>. The matrix </a:t>
                </a:r>
                <a14:m>
                  <m:oMath xmlns:m="http://schemas.openxmlformats.org/officeDocument/2006/math">
                    <m:r>
                      <a:rPr lang="en-GB" i="1" dirty="0" smtClean="0">
                        <a:latin typeface="Cambria Math" panose="02040503050406030204" pitchFamily="18" charset="0"/>
                      </a:rPr>
                      <m:t>𝑊</m:t>
                    </m:r>
                  </m:oMath>
                </a14:m>
                <a:r>
                  <a:rPr lang="en-GB" dirty="0"/>
                  <a:t> for this layer will therefore be of size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h</m:t>
                        </m:r>
                      </m:sub>
                    </m:sSub>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𝑛</m:t>
                        </m:r>
                      </m:e>
                      <m:sub>
                        <m:r>
                          <a:rPr lang="en-GB" i="1" dirty="0" err="1" smtClean="0">
                            <a:latin typeface="Cambria Math" panose="02040503050406030204" pitchFamily="18" charset="0"/>
                          </a:rPr>
                          <m:t>𝑦</m:t>
                        </m:r>
                      </m:sub>
                    </m:sSub>
                  </m:oMath>
                </a14:m>
                <a:r>
                  <a:rPr lang="en-GB" dirty="0"/>
                  <a:t>, and the matrix </a:t>
                </a:r>
                <a14:m>
                  <m:oMath xmlns:m="http://schemas.openxmlformats.org/officeDocument/2006/math">
                    <m:r>
                      <a:rPr lang="en-GB" i="1" dirty="0" smtClean="0">
                        <a:latin typeface="Cambria Math" panose="02040503050406030204" pitchFamily="18" charset="0"/>
                      </a:rPr>
                      <m:t>𝑏</m:t>
                    </m:r>
                  </m:oMath>
                </a14:m>
                <a:r>
                  <a:rPr lang="en-GB" dirty="0"/>
                  <a:t> will be a simple 1D vector with size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𝑛</m:t>
                        </m:r>
                      </m:e>
                      <m:sub>
                        <m:r>
                          <a:rPr lang="en-GB" i="1" dirty="0" smtClean="0">
                            <a:latin typeface="Cambria Math" panose="02040503050406030204" pitchFamily="18" charset="0"/>
                          </a:rPr>
                          <m:t>𝑦</m:t>
                        </m:r>
                      </m:sub>
                    </m:sSub>
                  </m:oMath>
                </a14:m>
                <a:r>
                  <a:rPr lang="en-GB" dirty="0"/>
                  <a:t>.</a:t>
                </a:r>
                <a:endParaRPr lang="en-SG" dirty="0"/>
              </a:p>
            </p:txBody>
          </p:sp>
        </mc:Choice>
        <mc:Fallback xmlns="">
          <p:sp>
            <p:nvSpPr>
              <p:cNvPr id="7" name="Content Placeholder 6">
                <a:extLst>
                  <a:ext uri="{FF2B5EF4-FFF2-40B4-BE49-F238E27FC236}">
                    <a16:creationId xmlns:a16="http://schemas.microsoft.com/office/drawing/2014/main" id="{A2AD8076-6887-CB42-016B-8FBD46BE46D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928" t="-2421" r="-1101"/>
                </a:stretch>
              </a:blipFill>
            </p:spPr>
            <p:txBody>
              <a:bodyPr/>
              <a:lstStyle/>
              <a:p>
                <a:r>
                  <a:rPr lang="en-SG">
                    <a:noFill/>
                  </a:rPr>
                  <a:t> </a:t>
                </a:r>
              </a:p>
            </p:txBody>
          </p:sp>
        </mc:Fallback>
      </mc:AlternateContent>
    </p:spTree>
    <p:extLst>
      <p:ext uri="{BB962C8B-B14F-4D97-AF65-F5344CB8AC3E}">
        <p14:creationId xmlns:p14="http://schemas.microsoft.com/office/powerpoint/2010/main" val="26597950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Scaling up with more layers</a:t>
            </a:r>
            <a:endParaRPr lang="en-SG" dirty="0"/>
          </a:p>
        </p:txBody>
      </p:sp>
      <p:pic>
        <p:nvPicPr>
          <p:cNvPr id="6" name="Picture 5">
            <a:extLst>
              <a:ext uri="{FF2B5EF4-FFF2-40B4-BE49-F238E27FC236}">
                <a16:creationId xmlns:a16="http://schemas.microsoft.com/office/drawing/2014/main" id="{9D8A61F5-3D15-A806-6CDD-6E7C348E772D}"/>
              </a:ext>
            </a:extLst>
          </p:cNvPr>
          <p:cNvPicPr>
            <a:picLocks noChangeAspect="1"/>
          </p:cNvPicPr>
          <p:nvPr/>
        </p:nvPicPr>
        <p:blipFill>
          <a:blip r:embed="rId2"/>
          <a:stretch>
            <a:fillRect/>
          </a:stretch>
        </p:blipFill>
        <p:spPr>
          <a:xfrm>
            <a:off x="763955" y="1500060"/>
            <a:ext cx="10589845" cy="5080987"/>
          </a:xfrm>
          <a:prstGeom prst="rect">
            <a:avLst/>
          </a:prstGeom>
        </p:spPr>
      </p:pic>
    </p:spTree>
    <p:extLst>
      <p:ext uri="{BB962C8B-B14F-4D97-AF65-F5344CB8AC3E}">
        <p14:creationId xmlns:p14="http://schemas.microsoft.com/office/powerpoint/2010/main" val="320851683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3BC0-70CA-3C75-E622-ABD557DA9A48}"/>
              </a:ext>
            </a:extLst>
          </p:cNvPr>
          <p:cNvPicPr>
            <a:picLocks noChangeAspect="1"/>
          </p:cNvPicPr>
          <p:nvPr/>
        </p:nvPicPr>
        <p:blipFill>
          <a:blip r:embed="rId2"/>
          <a:stretch>
            <a:fillRect/>
          </a:stretch>
        </p:blipFill>
        <p:spPr>
          <a:xfrm>
            <a:off x="4673459" y="251969"/>
            <a:ext cx="7268589" cy="6354062"/>
          </a:xfrm>
          <a:prstGeom prst="rect">
            <a:avLst/>
          </a:prstGeom>
        </p:spPr>
      </p:pic>
      <p:sp>
        <p:nvSpPr>
          <p:cNvPr id="6" name="Title 5">
            <a:extLst>
              <a:ext uri="{FF2B5EF4-FFF2-40B4-BE49-F238E27FC236}">
                <a16:creationId xmlns:a16="http://schemas.microsoft.com/office/drawing/2014/main" id="{182A473B-52F1-F6BE-BDF1-62FD170B5BAC}"/>
              </a:ext>
            </a:extLst>
          </p:cNvPr>
          <p:cNvSpPr>
            <a:spLocks noGrp="1"/>
          </p:cNvSpPr>
          <p:nvPr>
            <p:ph type="title"/>
          </p:nvPr>
        </p:nvSpPr>
        <p:spPr/>
        <p:txBody>
          <a:bodyPr/>
          <a:lstStyle/>
          <a:p>
            <a:r>
              <a:rPr lang="en-GB" dirty="0"/>
              <a:t>Our NN class</a:t>
            </a:r>
            <a:endParaRPr lang="en-SG" dirty="0"/>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51BBB68-C97A-F968-8AD2-DE508BF2C073}"/>
                  </a:ext>
                </a:extLst>
              </p:cNvPr>
              <p:cNvSpPr>
                <a:spLocks noGrp="1"/>
              </p:cNvSpPr>
              <p:nvPr>
                <p:ph sz="half" idx="1"/>
              </p:nvPr>
            </p:nvSpPr>
            <p:spPr>
              <a:xfrm>
                <a:off x="375138" y="1825625"/>
                <a:ext cx="4064000" cy="4942498"/>
              </a:xfrm>
            </p:spPr>
            <p:txBody>
              <a:bodyPr>
                <a:normAutofit/>
              </a:bodyPr>
              <a:lstStyle/>
              <a:p>
                <a:pPr marL="0" indent="0">
                  <a:buNone/>
                </a:pPr>
                <a:r>
                  <a:rPr lang="en-GB" b="1" dirty="0"/>
                  <a:t>Changes:</a:t>
                </a:r>
              </a:p>
              <a:p>
                <a:r>
                  <a:rPr lang="en-GB" dirty="0"/>
                  <a:t>Weights and biases are now randomly generated, instead of being passed to the </a:t>
                </a:r>
                <a:r>
                  <a:rPr lang="en-GB" dirty="0" err="1"/>
                  <a:t>init</a:t>
                </a:r>
                <a:r>
                  <a:rPr lang="en-GB" dirty="0"/>
                  <a:t> method.</a:t>
                </a:r>
              </a:p>
              <a:p>
                <a:r>
                  <a:rPr lang="en-GB" dirty="0"/>
                  <a:t>We pass the expected sizes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𝑥</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h</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a:rPr lang="en-GB" b="0" i="1" smtClean="0">
                            <a:latin typeface="Cambria Math" panose="02040503050406030204" pitchFamily="18" charset="0"/>
                          </a:rPr>
                          <m:t>𝑦</m:t>
                        </m:r>
                      </m:sub>
                    </m:sSub>
                  </m:oMath>
                </a14:m>
                <a:r>
                  <a:rPr lang="en-SG" dirty="0"/>
                  <a:t> instead.</a:t>
                </a:r>
              </a:p>
              <a:p>
                <a:r>
                  <a:rPr lang="en-SG" dirty="0"/>
                  <a:t>Initializing as normal random with zero mean and variance 1.</a:t>
                </a:r>
              </a:p>
            </p:txBody>
          </p:sp>
        </mc:Choice>
        <mc:Fallback xmlns="">
          <p:sp>
            <p:nvSpPr>
              <p:cNvPr id="7" name="Content Placeholder 6">
                <a:extLst>
                  <a:ext uri="{FF2B5EF4-FFF2-40B4-BE49-F238E27FC236}">
                    <a16:creationId xmlns:a16="http://schemas.microsoft.com/office/drawing/2014/main" id="{351BBB68-C97A-F968-8AD2-DE508BF2C073}"/>
                  </a:ext>
                </a:extLst>
              </p:cNvPr>
              <p:cNvSpPr>
                <a:spLocks noGrp="1" noRot="1" noChangeAspect="1" noMove="1" noResize="1" noEditPoints="1" noAdjustHandles="1" noChangeArrowheads="1" noChangeShapeType="1" noTextEdit="1"/>
              </p:cNvSpPr>
              <p:nvPr>
                <p:ph sz="half" idx="1"/>
              </p:nvPr>
            </p:nvSpPr>
            <p:spPr>
              <a:xfrm>
                <a:off x="375138" y="1825625"/>
                <a:ext cx="4064000" cy="4942498"/>
              </a:xfrm>
              <a:blipFill>
                <a:blip r:embed="rId3"/>
                <a:stretch>
                  <a:fillRect l="-3153" t="-1973" r="-150"/>
                </a:stretch>
              </a:blipFill>
            </p:spPr>
            <p:txBody>
              <a:bodyPr/>
              <a:lstStyle/>
              <a:p>
                <a:r>
                  <a:rPr lang="en-SG">
                    <a:noFill/>
                  </a:rPr>
                  <a:t> </a:t>
                </a:r>
              </a:p>
            </p:txBody>
          </p:sp>
        </mc:Fallback>
      </mc:AlternateContent>
    </p:spTree>
    <p:extLst>
      <p:ext uri="{BB962C8B-B14F-4D97-AF65-F5344CB8AC3E}">
        <p14:creationId xmlns:p14="http://schemas.microsoft.com/office/powerpoint/2010/main" val="250609458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DD955-8C6C-6B79-E4D7-D77E989DD9CB}"/>
              </a:ext>
            </a:extLst>
          </p:cNvPr>
          <p:cNvPicPr>
            <a:picLocks noChangeAspect="1"/>
          </p:cNvPicPr>
          <p:nvPr/>
        </p:nvPicPr>
        <p:blipFill>
          <a:blip r:embed="rId2"/>
          <a:stretch>
            <a:fillRect/>
          </a:stretch>
        </p:blipFill>
        <p:spPr>
          <a:xfrm>
            <a:off x="500115" y="277012"/>
            <a:ext cx="11488753" cy="2724530"/>
          </a:xfrm>
          <a:prstGeom prst="rect">
            <a:avLst/>
          </a:prstGeom>
        </p:spPr>
      </p:pic>
      <p:pic>
        <p:nvPicPr>
          <p:cNvPr id="8" name="Picture 7">
            <a:extLst>
              <a:ext uri="{FF2B5EF4-FFF2-40B4-BE49-F238E27FC236}">
                <a16:creationId xmlns:a16="http://schemas.microsoft.com/office/drawing/2014/main" id="{0F78550A-E6DE-7CC0-7837-FC2B1D24AC42}"/>
              </a:ext>
            </a:extLst>
          </p:cNvPr>
          <p:cNvPicPr>
            <a:picLocks noChangeAspect="1"/>
          </p:cNvPicPr>
          <p:nvPr/>
        </p:nvPicPr>
        <p:blipFill>
          <a:blip r:embed="rId3"/>
          <a:stretch>
            <a:fillRect/>
          </a:stretch>
        </p:blipFill>
        <p:spPr>
          <a:xfrm>
            <a:off x="389499" y="3001542"/>
            <a:ext cx="4191585" cy="3734321"/>
          </a:xfrm>
          <a:prstGeom prst="rect">
            <a:avLst/>
          </a:prstGeom>
        </p:spPr>
      </p:pic>
      <p:pic>
        <p:nvPicPr>
          <p:cNvPr id="10" name="Picture 9">
            <a:extLst>
              <a:ext uri="{FF2B5EF4-FFF2-40B4-BE49-F238E27FC236}">
                <a16:creationId xmlns:a16="http://schemas.microsoft.com/office/drawing/2014/main" id="{072B0F04-E003-8681-9F9A-699B20E267B0}"/>
              </a:ext>
            </a:extLst>
          </p:cNvPr>
          <p:cNvPicPr>
            <a:picLocks noChangeAspect="1"/>
          </p:cNvPicPr>
          <p:nvPr/>
        </p:nvPicPr>
        <p:blipFill>
          <a:blip r:embed="rId4"/>
          <a:stretch>
            <a:fillRect/>
          </a:stretch>
        </p:blipFill>
        <p:spPr>
          <a:xfrm>
            <a:off x="6505343" y="5347243"/>
            <a:ext cx="5058481" cy="962159"/>
          </a:xfrm>
          <a:prstGeom prst="rect">
            <a:avLst/>
          </a:prstGeom>
        </p:spPr>
      </p:pic>
      <p:sp>
        <p:nvSpPr>
          <p:cNvPr id="12" name="TextBox 11">
            <a:extLst>
              <a:ext uri="{FF2B5EF4-FFF2-40B4-BE49-F238E27FC236}">
                <a16:creationId xmlns:a16="http://schemas.microsoft.com/office/drawing/2014/main" id="{DD3CD9CC-3DB1-E108-6A9D-978D92CBFE28}"/>
              </a:ext>
            </a:extLst>
          </p:cNvPr>
          <p:cNvSpPr txBox="1"/>
          <p:nvPr/>
        </p:nvSpPr>
        <p:spPr>
          <a:xfrm>
            <a:off x="7041662" y="3219938"/>
            <a:ext cx="3665415" cy="1754326"/>
          </a:xfrm>
          <a:prstGeom prst="rect">
            <a:avLst/>
          </a:prstGeom>
          <a:noFill/>
        </p:spPr>
        <p:txBody>
          <a:bodyPr wrap="square" rtlCol="0">
            <a:spAutoFit/>
          </a:bodyPr>
          <a:lstStyle/>
          <a:p>
            <a:pPr marL="342900" indent="-342900">
              <a:buAutoNum type="arabicPeriod"/>
            </a:pPr>
            <a:r>
              <a:rPr lang="en-GB" dirty="0">
                <a:solidFill>
                  <a:srgbClr val="00B050"/>
                </a:solidFill>
              </a:rPr>
              <a:t>Initialize model</a:t>
            </a:r>
          </a:p>
          <a:p>
            <a:pPr marL="342900" indent="-342900">
              <a:buAutoNum type="arabicPeriod"/>
            </a:pPr>
            <a:r>
              <a:rPr lang="en-GB" dirty="0">
                <a:solidFill>
                  <a:schemeClr val="accent2"/>
                </a:solidFill>
              </a:rPr>
              <a:t>Forward to predict</a:t>
            </a:r>
          </a:p>
          <a:p>
            <a:pPr marL="342900" indent="-342900">
              <a:buAutoNum type="arabicPeriod"/>
            </a:pPr>
            <a:r>
              <a:rPr lang="en-GB" dirty="0">
                <a:solidFill>
                  <a:srgbClr val="7030A0"/>
                </a:solidFill>
              </a:rPr>
              <a:t>Compute loss to evaluate model (it is bad, because trainable parameters have received random values!)</a:t>
            </a:r>
            <a:endParaRPr lang="en-SG" dirty="0">
              <a:solidFill>
                <a:srgbClr val="7030A0"/>
              </a:solidFill>
            </a:endParaRPr>
          </a:p>
        </p:txBody>
      </p:sp>
      <p:cxnSp>
        <p:nvCxnSpPr>
          <p:cNvPr id="14" name="Straight Arrow Connector 13">
            <a:extLst>
              <a:ext uri="{FF2B5EF4-FFF2-40B4-BE49-F238E27FC236}">
                <a16:creationId xmlns:a16="http://schemas.microsoft.com/office/drawing/2014/main" id="{C64E9A37-A7F7-360B-952C-B89423628496}"/>
              </a:ext>
            </a:extLst>
          </p:cNvPr>
          <p:cNvCxnSpPr>
            <a:cxnSpLocks/>
          </p:cNvCxnSpPr>
          <p:nvPr/>
        </p:nvCxnSpPr>
        <p:spPr>
          <a:xfrm flipH="1">
            <a:off x="7053384" y="4290647"/>
            <a:ext cx="332154" cy="1042484"/>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292570-28B5-65D3-67EE-A694DF11DD12}"/>
              </a:ext>
            </a:extLst>
          </p:cNvPr>
          <p:cNvCxnSpPr>
            <a:cxnSpLocks/>
          </p:cNvCxnSpPr>
          <p:nvPr/>
        </p:nvCxnSpPr>
        <p:spPr>
          <a:xfrm flipH="1">
            <a:off x="4079631" y="3657057"/>
            <a:ext cx="2848707" cy="94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A0F1C2-C1CE-6209-2479-EE59FD4158C5}"/>
              </a:ext>
            </a:extLst>
          </p:cNvPr>
          <p:cNvCxnSpPr>
            <a:cxnSpLocks/>
          </p:cNvCxnSpPr>
          <p:nvPr/>
        </p:nvCxnSpPr>
        <p:spPr>
          <a:xfrm flipH="1" flipV="1">
            <a:off x="6346092" y="2247628"/>
            <a:ext cx="1039446" cy="9723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8286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3842-7F62-CF52-EA5A-6F60E0A459F1}"/>
              </a:ext>
            </a:extLst>
          </p:cNvPr>
          <p:cNvSpPr>
            <a:spLocks noGrp="1"/>
          </p:cNvSpPr>
          <p:nvPr>
            <p:ph type="title"/>
          </p:nvPr>
        </p:nvSpPr>
        <p:spPr/>
        <p:txBody>
          <a:bodyPr/>
          <a:lstStyle/>
          <a:p>
            <a:r>
              <a:rPr lang="en-GB" dirty="0"/>
              <a:t>The need for a training procedure</a:t>
            </a:r>
            <a:endParaRPr lang="en-SG" dirty="0"/>
          </a:p>
        </p:txBody>
      </p:sp>
      <p:sp>
        <p:nvSpPr>
          <p:cNvPr id="7" name="Content Placeholder 6">
            <a:extLst>
              <a:ext uri="{FF2B5EF4-FFF2-40B4-BE49-F238E27FC236}">
                <a16:creationId xmlns:a16="http://schemas.microsoft.com/office/drawing/2014/main" id="{E8A6B828-D9CD-5DA9-3D1E-6F24E022DFCC}"/>
              </a:ext>
            </a:extLst>
          </p:cNvPr>
          <p:cNvSpPr>
            <a:spLocks noGrp="1"/>
          </p:cNvSpPr>
          <p:nvPr>
            <p:ph idx="1"/>
          </p:nvPr>
        </p:nvSpPr>
        <p:spPr/>
        <p:txBody>
          <a:bodyPr/>
          <a:lstStyle/>
          <a:p>
            <a:r>
              <a:rPr lang="en-GB" dirty="0"/>
              <a:t>At the moment, we have coded a model that can initialize trainable parameters randomly, formulate predictions and evaluate its own performance.</a:t>
            </a:r>
          </a:p>
          <a:p>
            <a:r>
              <a:rPr lang="en-GB" dirty="0"/>
              <a:t>It is great, but we have no way to compute the weights manually.</a:t>
            </a:r>
          </a:p>
          <a:p>
            <a:r>
              <a:rPr lang="en-GB" dirty="0"/>
              <a:t>We can only try a few different initialization and pray the RNG gods to give us trainable parameters with a good loss.</a:t>
            </a:r>
          </a:p>
          <a:p>
            <a:r>
              <a:rPr lang="en-GB" b="1" dirty="0"/>
              <a:t>We need a training</a:t>
            </a:r>
            <a:br>
              <a:rPr lang="en-GB" b="1" dirty="0"/>
            </a:br>
            <a:r>
              <a:rPr lang="en-GB" b="1" dirty="0"/>
              <a:t>procedure!</a:t>
            </a:r>
            <a:endParaRPr lang="en-SG" b="1" dirty="0"/>
          </a:p>
        </p:txBody>
      </p:sp>
      <p:pic>
        <p:nvPicPr>
          <p:cNvPr id="6" name="Picture 5">
            <a:extLst>
              <a:ext uri="{FF2B5EF4-FFF2-40B4-BE49-F238E27FC236}">
                <a16:creationId xmlns:a16="http://schemas.microsoft.com/office/drawing/2014/main" id="{A3C78C1D-9A19-BD60-AD2B-0ACC41A21711}"/>
              </a:ext>
            </a:extLst>
          </p:cNvPr>
          <p:cNvPicPr>
            <a:picLocks noChangeAspect="1"/>
          </p:cNvPicPr>
          <p:nvPr/>
        </p:nvPicPr>
        <p:blipFill>
          <a:blip r:embed="rId2"/>
          <a:stretch>
            <a:fillRect/>
          </a:stretch>
        </p:blipFill>
        <p:spPr>
          <a:xfrm>
            <a:off x="5580185" y="4548090"/>
            <a:ext cx="6133804" cy="2309909"/>
          </a:xfrm>
          <a:prstGeom prst="rect">
            <a:avLst/>
          </a:prstGeom>
        </p:spPr>
      </p:pic>
    </p:spTree>
    <p:extLst>
      <p:ext uri="{BB962C8B-B14F-4D97-AF65-F5344CB8AC3E}">
        <p14:creationId xmlns:p14="http://schemas.microsoft.com/office/powerpoint/2010/main" val="21189476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The backpropagation mechanism</a:t>
            </a:r>
            <a:endParaRPr lang="en-SG" dirty="0"/>
          </a:p>
        </p:txBody>
      </p:sp>
      <p:sp>
        <p:nvSpPr>
          <p:cNvPr id="3" name="Content Placeholder 2">
            <a:extLst>
              <a:ext uri="{FF2B5EF4-FFF2-40B4-BE49-F238E27FC236}">
                <a16:creationId xmlns:a16="http://schemas.microsoft.com/office/drawing/2014/main" id="{5AA41464-B2B5-4EE7-DEF2-910D29FE3DA2}"/>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Backpropagation</a:t>
            </a:r>
            <a:r>
              <a:rPr lang="en-GB" b="1" dirty="0"/>
              <a:t>):</a:t>
            </a:r>
            <a:endParaRPr lang="en-GB" dirty="0"/>
          </a:p>
          <a:p>
            <a:pPr marL="0" indent="0">
              <a:buNone/>
            </a:pPr>
            <a:r>
              <a:rPr lang="en-GB" b="1" dirty="0">
                <a:solidFill>
                  <a:srgbClr val="00B050"/>
                </a:solidFill>
              </a:rPr>
              <a:t>Backpropagation</a:t>
            </a:r>
            <a:r>
              <a:rPr lang="en-GB" dirty="0"/>
              <a:t> is an </a:t>
            </a:r>
            <a:r>
              <a:rPr lang="en-GB" b="1" dirty="0"/>
              <a:t>algorithm</a:t>
            </a:r>
            <a:r>
              <a:rPr lang="en-GB" dirty="0"/>
              <a:t> used to </a:t>
            </a:r>
            <a:r>
              <a:rPr lang="en-GB" b="1" dirty="0"/>
              <a:t>train</a:t>
            </a:r>
            <a:r>
              <a:rPr lang="en-GB" dirty="0"/>
              <a:t> neural networks.</a:t>
            </a:r>
          </a:p>
          <a:p>
            <a:pPr marL="0" indent="0">
              <a:buNone/>
            </a:pPr>
            <a:r>
              <a:rPr lang="en-GB" dirty="0"/>
              <a:t>It is a type of </a:t>
            </a:r>
            <a:r>
              <a:rPr lang="en-GB" b="1" dirty="0"/>
              <a:t>gradient</a:t>
            </a:r>
            <a:r>
              <a:rPr lang="en-GB" dirty="0"/>
              <a:t> </a:t>
            </a:r>
            <a:r>
              <a:rPr lang="en-GB" b="1" dirty="0"/>
              <a:t>descent</a:t>
            </a:r>
            <a:r>
              <a:rPr lang="en-GB" dirty="0"/>
              <a:t> algorithm that allows the network to learn by </a:t>
            </a:r>
            <a:r>
              <a:rPr lang="en-GB" b="1" dirty="0"/>
              <a:t>adjusting</a:t>
            </a:r>
            <a:r>
              <a:rPr lang="en-GB" dirty="0"/>
              <a:t> </a:t>
            </a:r>
            <a:r>
              <a:rPr lang="en-GB" b="1" dirty="0"/>
              <a:t>the</a:t>
            </a:r>
            <a:r>
              <a:rPr lang="en-GB" dirty="0"/>
              <a:t> </a:t>
            </a:r>
            <a:r>
              <a:rPr lang="en-GB" b="1" dirty="0"/>
              <a:t>weights</a:t>
            </a:r>
            <a:r>
              <a:rPr lang="en-GB" dirty="0"/>
              <a:t> of the connections between the neurons in the network.</a:t>
            </a:r>
          </a:p>
          <a:p>
            <a:pPr marL="0" indent="0">
              <a:buNone/>
            </a:pPr>
            <a:r>
              <a:rPr lang="en-GB" dirty="0"/>
              <a:t>Introduced for the first time in [Rumelhart1986].</a:t>
            </a:r>
          </a:p>
          <a:p>
            <a:pPr marL="0" indent="0">
              <a:buNone/>
            </a:pPr>
            <a:r>
              <a:rPr lang="en-GB" dirty="0"/>
              <a:t>Or was it? </a:t>
            </a:r>
            <a:r>
              <a:rPr lang="en-US" dirty="0"/>
              <a:t>[Medium2020]</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15A871-4BC2-F7F0-8601-4602D259B706}"/>
                  </a:ext>
                </a:extLst>
              </p:cNvPr>
              <p:cNvSpPr>
                <a:spLocks noGrp="1"/>
              </p:cNvSpPr>
              <p:nvPr>
                <p:ph sz="half" idx="2"/>
              </p:nvPr>
            </p:nvSpPr>
            <p:spPr/>
            <p:txBody>
              <a:bodyPr>
                <a:normAutofit/>
              </a:bodyPr>
              <a:lstStyle/>
              <a:p>
                <a:pPr marL="0" indent="0">
                  <a:buNone/>
                </a:pPr>
                <a:r>
                  <a:rPr lang="en-GB" dirty="0"/>
                  <a:t>Backpropagation will tell our model </a:t>
                </a:r>
                <a:r>
                  <a:rPr lang="en-GB" b="1" dirty="0"/>
                  <a:t>how</a:t>
                </a:r>
                <a:r>
                  <a:rPr lang="en-GB" dirty="0"/>
                  <a:t> </a:t>
                </a:r>
                <a:r>
                  <a:rPr lang="en-GB" b="1" dirty="0"/>
                  <a:t>to</a:t>
                </a:r>
                <a:r>
                  <a:rPr lang="en-GB" dirty="0"/>
                  <a:t> </a:t>
                </a:r>
                <a:r>
                  <a:rPr lang="en-GB" b="1" dirty="0"/>
                  <a:t>adjust</a:t>
                </a:r>
                <a:r>
                  <a:rPr lang="en-GB" dirty="0"/>
                  <a:t> the </a:t>
                </a:r>
                <a14:m>
                  <m:oMath xmlns:m="http://schemas.openxmlformats.org/officeDocument/2006/math">
                    <m:r>
                      <a:rPr lang="en-GB" i="1" dirty="0" smtClean="0">
                        <a:latin typeface="Cambria Math" panose="02040503050406030204" pitchFamily="18" charset="0"/>
                      </a:rPr>
                      <m:t>𝑊</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matrices to improve its loss and prediction capabilities.</a:t>
                </a:r>
              </a:p>
              <a:p>
                <a:pPr marL="0" indent="0">
                  <a:buNone/>
                </a:pPr>
                <a:r>
                  <a:rPr lang="en-GB" dirty="0"/>
                  <a:t>This process is called, </a:t>
                </a:r>
                <a:r>
                  <a:rPr lang="en-GB" b="1" dirty="0"/>
                  <a:t>backpropagation</a:t>
                </a:r>
                <a:r>
                  <a:rPr lang="en-GB" dirty="0"/>
                  <a:t> and will be implemented in the </a:t>
                </a:r>
                <a:r>
                  <a:rPr lang="en-GB" b="1" dirty="0"/>
                  <a:t>backward()</a:t>
                </a:r>
                <a:r>
                  <a:rPr lang="en-GB" dirty="0"/>
                  <a:t> method of our model.</a:t>
                </a:r>
              </a:p>
              <a:p>
                <a:endParaRPr lang="en-SG" dirty="0"/>
              </a:p>
            </p:txBody>
          </p:sp>
        </mc:Choice>
        <mc:Fallback xmlns="">
          <p:sp>
            <p:nvSpPr>
              <p:cNvPr id="4" name="Content Placeholder 3">
                <a:extLst>
                  <a:ext uri="{FF2B5EF4-FFF2-40B4-BE49-F238E27FC236}">
                    <a16:creationId xmlns:a16="http://schemas.microsoft.com/office/drawing/2014/main" id="{6015A871-4BC2-F7F0-8601-4602D259B706}"/>
                  </a:ext>
                </a:extLst>
              </p:cNvPr>
              <p:cNvSpPr>
                <a:spLocks noGrp="1" noRot="1" noChangeAspect="1" noMove="1" noResize="1" noEditPoints="1" noAdjustHandles="1" noChangeArrowheads="1" noChangeShapeType="1" noTextEdit="1"/>
              </p:cNvSpPr>
              <p:nvPr>
                <p:ph sz="half" idx="2"/>
              </p:nvPr>
            </p:nvSpPr>
            <p:spPr>
              <a:blipFill>
                <a:blip r:embed="rId2"/>
                <a:stretch>
                  <a:fillRect l="-2471" t="-2241"/>
                </a:stretch>
              </a:blipFill>
            </p:spPr>
            <p:txBody>
              <a:bodyPr/>
              <a:lstStyle/>
              <a:p>
                <a:r>
                  <a:rPr lang="en-SG">
                    <a:noFill/>
                  </a:rPr>
                  <a:t> </a:t>
                </a:r>
              </a:p>
            </p:txBody>
          </p:sp>
        </mc:Fallback>
      </mc:AlternateContent>
    </p:spTree>
    <p:extLst>
      <p:ext uri="{BB962C8B-B14F-4D97-AF65-F5344CB8AC3E}">
        <p14:creationId xmlns:p14="http://schemas.microsoft.com/office/powerpoint/2010/main" val="20987137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fontScale="92500"/>
              </a:bodyPr>
              <a:lstStyle/>
              <a:p>
                <a:pPr marL="0" indent="0">
                  <a:buNone/>
                </a:pPr>
                <a:r>
                  <a:rPr lang="en-GB" b="0" dirty="0"/>
                  <a:t>While our Neural Network seems to be complicated in its architecture, at the end of the day, training it simply consists of solving the optimization problem below.</a:t>
                </a:r>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𝑀</m:t>
                    </m:r>
                  </m:oMath>
                </a14:m>
                <a:r>
                  <a:rPr lang="en-GB" dirty="0"/>
                  <a:t> being the number of samples in the dataset. We could use gradient descent, like we did for the Linear Regression, except that this time we have 4 parameters and a loss function that is a bit more complex.</a:t>
                </a:r>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816" r="-1275"/>
                </a:stretch>
              </a:blipFill>
            </p:spPr>
            <p:txBody>
              <a:bodyPr/>
              <a:lstStyle/>
              <a:p>
                <a:r>
                  <a:rPr lang="en-SG">
                    <a:noFill/>
                  </a:rPr>
                  <a:t> </a:t>
                </a:r>
              </a:p>
            </p:txBody>
          </p:sp>
        </mc:Fallback>
      </mc:AlternateContent>
    </p:spTree>
    <p:extLst>
      <p:ext uri="{BB962C8B-B14F-4D97-AF65-F5344CB8AC3E}">
        <p14:creationId xmlns:p14="http://schemas.microsoft.com/office/powerpoint/2010/main" val="757709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Install </a:t>
            </a:r>
            <a:r>
              <a:rPr lang="en-GB" dirty="0" err="1"/>
              <a:t>PyTorch</a:t>
            </a:r>
            <a:r>
              <a:rPr lang="en-GB" dirty="0"/>
              <a:t>, by getting the right version from </a:t>
            </a:r>
            <a:br>
              <a:rPr lang="en-GB" dirty="0"/>
            </a:br>
            <a:r>
              <a:rPr lang="en-GB" dirty="0">
                <a:hlinkClick r:id="rId2"/>
              </a:rPr>
              <a:t>https://pytorch.org/get-started/locally/</a:t>
            </a:r>
            <a:endParaRPr lang="en-GB" dirty="0"/>
          </a:p>
          <a:p>
            <a:endParaRPr lang="en-SG" dirty="0"/>
          </a:p>
        </p:txBody>
      </p:sp>
      <p:pic>
        <p:nvPicPr>
          <p:cNvPr id="6" name="Picture 5">
            <a:extLst>
              <a:ext uri="{FF2B5EF4-FFF2-40B4-BE49-F238E27FC236}">
                <a16:creationId xmlns:a16="http://schemas.microsoft.com/office/drawing/2014/main" id="{AF113995-D8C5-2EBA-5976-84B600B6D74F}"/>
              </a:ext>
            </a:extLst>
          </p:cNvPr>
          <p:cNvPicPr>
            <a:picLocks noChangeAspect="1"/>
          </p:cNvPicPr>
          <p:nvPr/>
        </p:nvPicPr>
        <p:blipFill>
          <a:blip r:embed="rId3"/>
          <a:stretch>
            <a:fillRect/>
          </a:stretch>
        </p:blipFill>
        <p:spPr>
          <a:xfrm>
            <a:off x="1208414" y="3181539"/>
            <a:ext cx="9775171" cy="3676461"/>
          </a:xfrm>
          <a:prstGeom prst="rect">
            <a:avLst/>
          </a:prstGeom>
        </p:spPr>
      </p:pic>
    </p:spTree>
    <p:extLst>
      <p:ext uri="{BB962C8B-B14F-4D97-AF65-F5344CB8AC3E}">
        <p14:creationId xmlns:p14="http://schemas.microsoft.com/office/powerpoint/2010/main" val="420631682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p:txBody>
              <a:bodyPr>
                <a:normAutofit/>
              </a:bodyPr>
              <a:lstStyle/>
              <a:p>
                <a:pPr marL="0" indent="0">
                  <a:buNone/>
                </a:pPr>
                <a:r>
                  <a:rPr lang="en-GB" b="0" dirty="0"/>
                  <a:t>Let us denote </a:t>
                </a:r>
                <a:r>
                  <a:rPr lang="en-GB" dirty="0"/>
                  <a:t>the error term </a:t>
                </a:r>
                <a14:m>
                  <m:oMath xmlns:m="http://schemas.openxmlformats.org/officeDocument/2006/math">
                    <m:r>
                      <a:rPr lang="en-GB" b="0" i="1" smtClean="0">
                        <a:latin typeface="Cambria Math" panose="02040503050406030204" pitchFamily="18" charset="0"/>
                      </a:rPr>
                      <m:t>𝜖</m:t>
                    </m:r>
                  </m:oMath>
                </a14:m>
                <a:r>
                  <a:rPr lang="en-GB" dirty="0"/>
                  <a:t>.</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𝑌</m:t>
                          </m:r>
                        </m:e>
                        <m:sub>
                          <m:r>
                            <a:rPr lang="en-GB" i="1" dirty="0" smtClean="0">
                              <a:latin typeface="Cambria Math" panose="02040503050406030204" pitchFamily="18" charset="0"/>
                            </a:rPr>
                            <m:t>𝑝𝑟𝑒𝑑</m:t>
                          </m:r>
                        </m:sub>
                      </m:sSub>
                      <m:r>
                        <a:rPr lang="en-GB" i="1" dirty="0" smtClean="0">
                          <a:latin typeface="Cambria Math" panose="02040503050406030204" pitchFamily="18" charset="0"/>
                        </a:rPr>
                        <m:t>(</m:t>
                      </m:r>
                      <m:r>
                        <a:rPr lang="en-GB" b="0" i="1" dirty="0" smtClean="0">
                          <a:latin typeface="Cambria Math" panose="02040503050406030204" pitchFamily="18" charset="0"/>
                        </a:rPr>
                        <m:t>𝑋</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b="0"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b="0" i="1" dirty="0" smtClean="0">
                          <a:latin typeface="Cambria Math" panose="02040503050406030204" pitchFamily="18" charset="0"/>
                        </a:rPr>
                        <m:t>𝑌</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Using the chain rule, we can simply compute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den>
                      </m:f>
                    </m:oMath>
                  </m:oMathPara>
                </a14:m>
                <a:endParaRPr lang="en-GB" dirty="0"/>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3960741178"/>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Since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r>
                        <a:rPr lang="en-GB" b="0" i="0" smtClean="0">
                          <a:latin typeface="Cambria Math" panose="02040503050406030204" pitchFamily="18" charset="0"/>
                        </a:rPr>
                        <m:t>=</m:t>
                      </m:r>
                      <m:f>
                        <m:fPr>
                          <m:ctrlPr>
                            <a:rPr lang="en-GB" b="0" i="1" smtClean="0">
                              <a:latin typeface="Cambria Math" panose="02040503050406030204" pitchFamily="18" charset="0"/>
                            </a:rPr>
                          </m:ctrlPr>
                        </m:fPr>
                        <m:num>
                          <m:r>
                            <a:rPr lang="en-GB" b="0" i="0" smtClean="0">
                              <a:latin typeface="Cambria Math" panose="02040503050406030204" pitchFamily="18" charset="0"/>
                            </a:rPr>
                            <m:t>2</m:t>
                          </m:r>
                        </m:num>
                        <m:den>
                          <m:r>
                            <a:rPr lang="en-GB" b="0" i="1" smtClean="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𝑌</m:t>
                          </m:r>
                        </m:e>
                        <m:sub>
                          <m:r>
                            <a:rPr lang="en-GB" i="1" dirty="0">
                              <a:latin typeface="Cambria Math" panose="02040503050406030204" pitchFamily="18" charset="0"/>
                            </a:rPr>
                            <m:t>𝑝𝑟𝑒𝑑</m:t>
                          </m:r>
                        </m:sub>
                      </m:sSub>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e>
                      </m:d>
                      <m:r>
                        <a:rPr lang="en-GB" i="1" dirty="0">
                          <a:latin typeface="Cambria Math" panose="02040503050406030204" pitchFamily="18" charset="0"/>
                        </a:rPr>
                        <m:t>−</m:t>
                      </m:r>
                      <m:r>
                        <a:rPr lang="en-GB" i="1" dirty="0">
                          <a:latin typeface="Cambria Math" panose="02040503050406030204" pitchFamily="18" charset="0"/>
                        </a:rPr>
                        <m:t>𝑌</m:t>
                      </m:r>
                      <m:r>
                        <a:rPr lang="en-GB" b="0" i="0"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0" dirty="0" smtClean="0">
                              <a:latin typeface="Cambria Math" panose="02040503050406030204" pitchFamily="18" charset="0"/>
                            </a:rPr>
                            <m:t>2</m:t>
                          </m:r>
                          <m:r>
                            <a:rPr lang="en-GB" b="0" i="1" dirty="0" smtClean="0">
                              <a:latin typeface="Cambria Math" panose="02040503050406030204" pitchFamily="18" charset="0"/>
                            </a:rPr>
                            <m:t>𝜖</m:t>
                          </m:r>
                        </m:num>
                        <m:den>
                          <m:r>
                            <m:rPr>
                              <m:sty m:val="p"/>
                            </m:rPr>
                            <a:rPr lang="en-GB" b="0" i="0" dirty="0" smtClean="0">
                              <a:latin typeface="Cambria Math" panose="02040503050406030204" pitchFamily="18" charset="0"/>
                            </a:rPr>
                            <m:t>M</m:t>
                          </m:r>
                        </m:den>
                      </m:f>
                    </m:oMath>
                  </m:oMathPara>
                </a14:m>
                <a:endParaRPr lang="en-GB" dirty="0"/>
              </a:p>
              <a:p>
                <a:pPr marL="0" indent="0">
                  <a:buNone/>
                </a:pPr>
                <a:r>
                  <a:rPr lang="en-GB" dirty="0"/>
                  <a:t>And</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1</m:t>
                          </m:r>
                        </m:sub>
                      </m:sSub>
                      <m:r>
                        <m:rPr>
                          <m:sty m:val="p"/>
                        </m:rPr>
                        <a:rPr lang="en-GB" b="0" i="0" smtClean="0">
                          <a:latin typeface="Cambria Math" panose="02040503050406030204" pitchFamily="18" charset="0"/>
                        </a:rPr>
                        <m:t>X</m:t>
                      </m:r>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1</m:t>
                          </m:r>
                        </m:sub>
                      </m:sSub>
                    </m:oMath>
                  </m:oMathPara>
                </a14:m>
                <a:endParaRPr lang="en-GB" dirty="0"/>
              </a:p>
              <a:p>
                <a:pPr marL="0" indent="0">
                  <a:buNone/>
                </a:pPr>
                <a:endParaRPr lang="en-GB" dirty="0"/>
              </a:p>
              <a:p>
                <a:pPr marL="0" indent="0">
                  <a:buNone/>
                </a:pPr>
                <a:r>
                  <a:rPr lang="en-GB" dirty="0"/>
                  <a:t>The gradient descent update rule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dirty="0">
                              <a:latin typeface="Cambria Math" panose="02040503050406030204" pitchFamily="18" charset="0"/>
                            </a:rPr>
                            <m:t>2</m:t>
                          </m:r>
                          <m:r>
                            <a:rPr lang="en-GB" i="1" dirty="0">
                              <a:latin typeface="Cambria Math" panose="02040503050406030204" pitchFamily="18" charset="0"/>
                            </a:rPr>
                            <m:t>𝜖</m:t>
                          </m:r>
                          <m:r>
                            <a:rPr lang="en-GB" b="0" i="1" dirty="0" smtClean="0">
                              <a:latin typeface="Cambria Math" panose="02040503050406030204" pitchFamily="18" charset="0"/>
                            </a:rPr>
                            <m:t>𝛼</m:t>
                          </m:r>
                        </m:num>
                        <m:den>
                          <m:r>
                            <m:rPr>
                              <m:sty m:val="p"/>
                            </m:rPr>
                            <a:rPr lang="en-GB" dirty="0">
                              <a:latin typeface="Cambria Math" panose="02040503050406030204" pitchFamily="18" charset="0"/>
                            </a:rPr>
                            <m:t>M</m:t>
                          </m:r>
                        </m:den>
                      </m:f>
                      <m:r>
                        <a:rPr lang="en-GB" b="0" i="0" dirty="0" smtClean="0">
                          <a:latin typeface="Cambria Math" panose="02040503050406030204" pitchFamily="18" charset="0"/>
                        </a:rPr>
                        <m:t>(</m:t>
                      </m:r>
                      <m:sSub>
                        <m:sSubPr>
                          <m:ctrlPr>
                            <a:rPr lang="en-GB" i="1">
                              <a:latin typeface="Cambria Math" panose="02040503050406030204" pitchFamily="18" charset="0"/>
                            </a:rPr>
                          </m:ctrlPr>
                        </m:sSubPr>
                        <m:e>
                          <m:r>
                            <m:rPr>
                              <m:sty m:val="p"/>
                            </m:rPr>
                            <a:rPr lang="en-GB">
                              <a:latin typeface="Cambria Math" panose="02040503050406030204" pitchFamily="18" charset="0"/>
                            </a:rPr>
                            <m:t>W</m:t>
                          </m:r>
                        </m:e>
                        <m:sub>
                          <m:r>
                            <a:rPr lang="en-GB">
                              <a:latin typeface="Cambria Math" panose="02040503050406030204" pitchFamily="18" charset="0"/>
                            </a:rPr>
                            <m:t>1</m:t>
                          </m:r>
                        </m:sub>
                      </m:sSub>
                      <m:r>
                        <m:rPr>
                          <m:sty m:val="p"/>
                        </m:rPr>
                        <a:rPr lang="en-GB">
                          <a:latin typeface="Cambria Math" panose="02040503050406030204" pitchFamily="18" charset="0"/>
                        </a:rPr>
                        <m:t>X</m:t>
                      </m:r>
                      <m:r>
                        <a:rPr lang="en-GB">
                          <a:latin typeface="Cambria Math" panose="02040503050406030204" pitchFamily="18" charset="0"/>
                        </a:rPr>
                        <m:t>+</m:t>
                      </m:r>
                      <m:sSub>
                        <m:sSubPr>
                          <m:ctrlPr>
                            <a:rPr lang="en-GB" i="1">
                              <a:latin typeface="Cambria Math" panose="02040503050406030204" pitchFamily="18" charset="0"/>
                            </a:rPr>
                          </m:ctrlPr>
                        </m:sSubPr>
                        <m:e>
                          <m:r>
                            <m:rPr>
                              <m:sty m:val="p"/>
                            </m:rPr>
                            <a:rPr lang="en-GB">
                              <a:latin typeface="Cambria Math" panose="02040503050406030204" pitchFamily="18" charset="0"/>
                            </a:rPr>
                            <m:t>b</m:t>
                          </m:r>
                        </m:e>
                        <m:sub>
                          <m:r>
                            <a:rPr lang="en-GB">
                              <a:latin typeface="Cambria Math" panose="02040503050406030204" pitchFamily="18" charset="0"/>
                            </a:rPr>
                            <m:t>1</m:t>
                          </m:r>
                        </m:sub>
                      </m:sSub>
                      <m:r>
                        <a:rPr lang="en-GB" b="0" i="0" dirty="0" smtClean="0">
                          <a:latin typeface="Cambria Math" panose="02040503050406030204" pitchFamily="18" charset="0"/>
                        </a:rPr>
                        <m:t>)</m:t>
                      </m:r>
                    </m:oMath>
                  </m:oMathPara>
                </a14:m>
                <a:endParaRPr lang="en-GB" dirty="0"/>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11165773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Since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r>
                        <a:rPr lang="en-GB" b="0" i="0" smtClean="0">
                          <a:latin typeface="Cambria Math" panose="02040503050406030204" pitchFamily="18" charset="0"/>
                        </a:rPr>
                        <m:t>=</m:t>
                      </m:r>
                      <m:f>
                        <m:fPr>
                          <m:ctrlPr>
                            <a:rPr lang="en-GB" b="0" i="1" smtClean="0">
                              <a:latin typeface="Cambria Math" panose="02040503050406030204" pitchFamily="18" charset="0"/>
                            </a:rPr>
                          </m:ctrlPr>
                        </m:fPr>
                        <m:num>
                          <m:r>
                            <a:rPr lang="en-GB" b="0" i="0" smtClean="0">
                              <a:latin typeface="Cambria Math" panose="02040503050406030204" pitchFamily="18" charset="0"/>
                            </a:rPr>
                            <m:t>2</m:t>
                          </m:r>
                        </m:num>
                        <m:den>
                          <m:r>
                            <a:rPr lang="en-GB" b="0" i="1" smtClean="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𝑌</m:t>
                          </m:r>
                        </m:e>
                        <m:sub>
                          <m:r>
                            <a:rPr lang="en-GB" i="1" dirty="0">
                              <a:latin typeface="Cambria Math" panose="02040503050406030204" pitchFamily="18" charset="0"/>
                            </a:rPr>
                            <m:t>𝑝𝑟𝑒𝑑</m:t>
                          </m:r>
                        </m:sub>
                      </m:sSub>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e>
                      </m:d>
                      <m:r>
                        <a:rPr lang="en-GB" i="1" dirty="0">
                          <a:latin typeface="Cambria Math" panose="02040503050406030204" pitchFamily="18" charset="0"/>
                        </a:rPr>
                        <m:t>−</m:t>
                      </m:r>
                      <m:r>
                        <a:rPr lang="en-GB" i="1" dirty="0">
                          <a:latin typeface="Cambria Math" panose="02040503050406030204" pitchFamily="18" charset="0"/>
                        </a:rPr>
                        <m:t>𝑌</m:t>
                      </m:r>
                      <m:r>
                        <a:rPr lang="en-GB" b="0" i="0"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0" dirty="0" smtClean="0">
                              <a:latin typeface="Cambria Math" panose="02040503050406030204" pitchFamily="18" charset="0"/>
                            </a:rPr>
                            <m:t>2</m:t>
                          </m:r>
                          <m:r>
                            <a:rPr lang="en-GB" b="0" i="1" dirty="0" smtClean="0">
                              <a:latin typeface="Cambria Math" panose="02040503050406030204" pitchFamily="18" charset="0"/>
                            </a:rPr>
                            <m:t>𝜖</m:t>
                          </m:r>
                        </m:num>
                        <m:den>
                          <m:r>
                            <m:rPr>
                              <m:sty m:val="p"/>
                            </m:rPr>
                            <a:rPr lang="en-GB" b="0" i="0" dirty="0" smtClean="0">
                              <a:latin typeface="Cambria Math" panose="02040503050406030204" pitchFamily="18" charset="0"/>
                            </a:rPr>
                            <m:t>M</m:t>
                          </m:r>
                        </m:den>
                      </m:f>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𝐴𝑛𝑑</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1</m:t>
                          </m:r>
                        </m:sub>
                      </m:sSub>
                      <m:r>
                        <m:rPr>
                          <m:sty m:val="p"/>
                        </m:rPr>
                        <a:rPr lang="en-GB" b="0" i="0" smtClean="0">
                          <a:latin typeface="Cambria Math" panose="02040503050406030204" pitchFamily="18" charset="0"/>
                        </a:rPr>
                        <m:t>X</m:t>
                      </m:r>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1</m:t>
                          </m:r>
                        </m:sub>
                      </m:sSub>
                    </m:oMath>
                  </m:oMathPara>
                </a14:m>
                <a:endParaRPr lang="en-GB" dirty="0"/>
              </a:p>
              <a:p>
                <a:pPr marL="0" indent="0">
                  <a:buNone/>
                </a:pPr>
                <a:r>
                  <a:rPr lang="en-GB" dirty="0"/>
                  <a:t>The gradient descent update rule for </a:t>
                </a:r>
                <a14:m>
                  <m:oMath xmlns:m="http://schemas.openxmlformats.org/officeDocument/2006/math">
                    <m:sSub>
                      <m:sSubPr>
                        <m:ctrlPr>
                          <a:rPr lang="en-GB" i="1" dirty="0" smtClean="0">
                            <a:latin typeface="Cambria Math" panose="02040503050406030204" pitchFamily="18" charset="0"/>
                          </a:rPr>
                        </m:ctrlPr>
                      </m:sSubPr>
                      <m:e>
                        <m:r>
                          <m:rPr>
                            <m:sty m:val="p"/>
                          </m:rPr>
                          <a:rPr lang="en-GB" i="0" dirty="0" smtClean="0">
                            <a:latin typeface="Cambria Math" panose="02040503050406030204" pitchFamily="18" charset="0"/>
                          </a:rPr>
                          <m:t>W</m:t>
                        </m:r>
                      </m:e>
                      <m:sub>
                        <m:r>
                          <a:rPr lang="en-GB" i="0" dirty="0" smtClean="0">
                            <a:latin typeface="Cambria Math" panose="02040503050406030204" pitchFamily="18" charset="0"/>
                          </a:rPr>
                          <m:t>2</m:t>
                        </m:r>
                      </m:sub>
                    </m:sSub>
                  </m:oMath>
                </a14:m>
                <a:r>
                  <a:rPr lang="en-GB" dirty="0"/>
                  <a:t> is then</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a:rPr lang="en-GB" b="0" i="0" smtClean="0">
                          <a:latin typeface="Cambria Math" panose="02040503050406030204" pitchFamily="18" charset="0"/>
                        </a:rPr>
                        <m:t>−</m:t>
                      </m:r>
                      <m:f>
                        <m:fPr>
                          <m:ctrlPr>
                            <a:rPr lang="en-GB" i="1"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r>
                        <a:rPr lang="en-GB" b="0" i="0" dirty="0" smtClean="0">
                          <a:latin typeface="Cambria Math" panose="02040503050406030204" pitchFamily="18" charset="0"/>
                        </a:rPr>
                        <m:t>(</m:t>
                      </m:r>
                      <m:sSub>
                        <m:sSubPr>
                          <m:ctrlPr>
                            <a:rPr lang="en-GB" i="1">
                              <a:latin typeface="Cambria Math" panose="02040503050406030204" pitchFamily="18" charset="0"/>
                            </a:rPr>
                          </m:ctrlPr>
                        </m:sSubPr>
                        <m:e>
                          <m:r>
                            <m:rPr>
                              <m:sty m:val="p"/>
                            </m:rPr>
                            <a:rPr lang="en-GB" i="0">
                              <a:latin typeface="Cambria Math" panose="02040503050406030204" pitchFamily="18" charset="0"/>
                            </a:rPr>
                            <m:t>W</m:t>
                          </m:r>
                        </m:e>
                        <m:sub>
                          <m:r>
                            <a:rPr lang="en-GB" i="0">
                              <a:latin typeface="Cambria Math" panose="02040503050406030204" pitchFamily="18" charset="0"/>
                            </a:rPr>
                            <m:t>1</m:t>
                          </m:r>
                        </m:sub>
                      </m:sSub>
                      <m:r>
                        <m:rPr>
                          <m:sty m:val="p"/>
                        </m:rPr>
                        <a:rPr lang="en-GB" i="0">
                          <a:latin typeface="Cambria Math" panose="02040503050406030204" pitchFamily="18" charset="0"/>
                        </a:rPr>
                        <m:t>X</m:t>
                      </m:r>
                      <m:r>
                        <a:rPr lang="en-GB" i="0">
                          <a:latin typeface="Cambria Math" panose="02040503050406030204" pitchFamily="18" charset="0"/>
                        </a:rPr>
                        <m:t>+</m:t>
                      </m:r>
                      <m:sSub>
                        <m:sSubPr>
                          <m:ctrlPr>
                            <a:rPr lang="en-GB" i="1">
                              <a:latin typeface="Cambria Math" panose="02040503050406030204" pitchFamily="18" charset="0"/>
                            </a:rPr>
                          </m:ctrlPr>
                        </m:sSubPr>
                        <m:e>
                          <m:r>
                            <m:rPr>
                              <m:sty m:val="p"/>
                            </m:rPr>
                            <a:rPr lang="en-GB" i="0">
                              <a:latin typeface="Cambria Math" panose="02040503050406030204" pitchFamily="18" charset="0"/>
                            </a:rPr>
                            <m:t>b</m:t>
                          </m:r>
                        </m:e>
                        <m:sub>
                          <m:r>
                            <a:rPr lang="en-GB" i="0">
                              <a:latin typeface="Cambria Math" panose="02040503050406030204" pitchFamily="18" charset="0"/>
                            </a:rPr>
                            <m:t>1</m:t>
                          </m:r>
                        </m:sub>
                      </m:sSub>
                      <m:r>
                        <a:rPr lang="en-GB" b="0" i="0" dirty="0" smtClean="0">
                          <a:latin typeface="Cambria Math" panose="02040503050406030204" pitchFamily="18" charset="0"/>
                        </a:rPr>
                        <m:t>)</m:t>
                      </m:r>
                    </m:oMath>
                  </m:oMathPara>
                </a14:m>
                <a:endParaRPr lang="en-GB" dirty="0"/>
              </a:p>
              <a:p>
                <a:pPr marL="0" indent="0">
                  <a:buNone/>
                </a:pPr>
                <a:r>
                  <a:rPr lang="en-GB" dirty="0"/>
                  <a:t>Similarly, we have</a:t>
                </a:r>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2</m:t>
                          </m:r>
                        </m:sub>
                      </m:sSub>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2</m:t>
                          </m:r>
                        </m:sub>
                      </m:sSub>
                      <m:r>
                        <a:rPr lang="en-GB" b="0" i="0" smtClean="0">
                          <a:latin typeface="Cambria Math" panose="02040503050406030204" pitchFamily="18" charset="0"/>
                        </a:rPr>
                        <m:t>−</m:t>
                      </m:r>
                      <m:f>
                        <m:fPr>
                          <m:ctrlPr>
                            <a:rPr lang="en-GB" i="1"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oMath>
                  </m:oMathPara>
                </a14:m>
                <a:endParaRPr lang="en-GB" dirty="0"/>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67417078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Similarly,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0" smtClean="0">
                          <a:latin typeface="Cambria Math" panose="02040503050406030204" pitchFamily="18" charset="0"/>
                        </a:rPr>
                        <m:t>=</m:t>
                      </m:r>
                      <m:d>
                        <m:dPr>
                          <m:ctrlPr>
                            <a:rPr lang="en-GB" b="0" i="1" dirty="0" smtClean="0">
                              <a:latin typeface="Cambria Math" panose="02040503050406030204" pitchFamily="18" charset="0"/>
                            </a:rPr>
                          </m:ctrlPr>
                        </m:dPr>
                        <m:e>
                          <m:f>
                            <m:fPr>
                              <m:ctrlPr>
                                <a:rPr lang="en-GB" i="1" dirty="0">
                                  <a:latin typeface="Cambria Math" panose="02040503050406030204" pitchFamily="18" charset="0"/>
                                </a:rPr>
                              </m:ctrlPr>
                            </m:fPr>
                            <m:num>
                              <m:r>
                                <a:rPr lang="en-GB" dirty="0">
                                  <a:latin typeface="Cambria Math" panose="02040503050406030204" pitchFamily="18" charset="0"/>
                                </a:rPr>
                                <m:t>2</m:t>
                              </m:r>
                              <m:r>
                                <a:rPr lang="en-GB" i="1" dirty="0">
                                  <a:latin typeface="Cambria Math" panose="02040503050406030204" pitchFamily="18" charset="0"/>
                                </a:rPr>
                                <m:t>𝜖</m:t>
                              </m:r>
                            </m:num>
                            <m:den>
                              <m:r>
                                <m:rPr>
                                  <m:sty m:val="p"/>
                                </m:rPr>
                                <a:rPr lang="en-GB" dirty="0">
                                  <a:latin typeface="Cambria Math" panose="02040503050406030204" pitchFamily="18" charset="0"/>
                                </a:rPr>
                                <m:t>M</m:t>
                              </m:r>
                            </m:den>
                          </m:f>
                        </m:e>
                      </m:d>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m:rPr>
                              <m:sty m:val="p"/>
                            </m:rPr>
                            <a:rPr lang="en-GB" b="0" i="0" smtClean="0">
                              <a:latin typeface="Cambria Math" panose="02040503050406030204" pitchFamily="18" charset="0"/>
                            </a:rPr>
                            <m:t>X</m:t>
                          </m:r>
                        </m:e>
                      </m:d>
                    </m:oMath>
                    <m:oMath xmlns:m="http://schemas.openxmlformats.org/officeDocument/2006/math">
                      <m:r>
                        <a:rPr lang="en-GB" b="0" i="1" smtClean="0">
                          <a:latin typeface="Cambria Math" panose="02040503050406030204" pitchFamily="18" charset="0"/>
                        </a:rPr>
                        <m:t> </m:t>
                      </m:r>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𝐴𝑛𝑑</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0" smtClean="0">
                          <a:latin typeface="Cambria Math" panose="02040503050406030204" pitchFamily="18" charset="0"/>
                        </a:rPr>
                        <m:t>=</m:t>
                      </m:r>
                      <m:d>
                        <m:dPr>
                          <m:ctrlPr>
                            <a:rPr lang="en-GB" b="0" i="1" dirty="0" smtClean="0">
                              <a:latin typeface="Cambria Math" panose="02040503050406030204" pitchFamily="18" charset="0"/>
                            </a:rPr>
                          </m:ctrlPr>
                        </m:dPr>
                        <m:e>
                          <m:f>
                            <m:fPr>
                              <m:ctrlPr>
                                <a:rPr lang="en-GB" i="1" dirty="0">
                                  <a:latin typeface="Cambria Math" panose="02040503050406030204" pitchFamily="18" charset="0"/>
                                </a:rPr>
                              </m:ctrlPr>
                            </m:fPr>
                            <m:num>
                              <m:r>
                                <a:rPr lang="en-GB" dirty="0">
                                  <a:latin typeface="Cambria Math" panose="02040503050406030204" pitchFamily="18" charset="0"/>
                                </a:rPr>
                                <m:t>2</m:t>
                              </m:r>
                              <m:r>
                                <a:rPr lang="en-GB" i="1" dirty="0">
                                  <a:latin typeface="Cambria Math" panose="02040503050406030204" pitchFamily="18" charset="0"/>
                                </a:rPr>
                                <m:t>𝜖</m:t>
                              </m:r>
                            </m:num>
                            <m:den>
                              <m:r>
                                <m:rPr>
                                  <m:sty m:val="p"/>
                                </m:rPr>
                                <a:rPr lang="en-GB" dirty="0">
                                  <a:latin typeface="Cambria Math" panose="02040503050406030204" pitchFamily="18" charset="0"/>
                                </a:rPr>
                                <m:t>M</m:t>
                              </m:r>
                            </m:den>
                          </m:f>
                        </m:e>
                      </m:d>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a:rPr lang="en-GB" b="0" i="0" smtClean="0">
                          <a:latin typeface="Cambria Math" panose="02040503050406030204" pitchFamily="18" charset="0"/>
                        </a:rPr>
                        <m:t>)</m:t>
                      </m:r>
                    </m:oMath>
                  </m:oMathPara>
                </a14:m>
                <a:endParaRPr lang="en-GB" dirty="0"/>
              </a:p>
              <a:p>
                <a:pPr marL="0" indent="0">
                  <a:buNone/>
                </a:pPr>
                <a:r>
                  <a:rPr lang="en-GB" dirty="0"/>
                  <a:t>And therefore, we have</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1</m:t>
                          </m:r>
                        </m:sub>
                      </m:sSub>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1</m:t>
                          </m:r>
                        </m:sub>
                      </m:sSub>
                      <m:r>
                        <a:rPr lang="en-GB" b="0" i="0" smtClean="0">
                          <a:latin typeface="Cambria Math" panose="02040503050406030204" pitchFamily="18" charset="0"/>
                        </a:rPr>
                        <m:t>−</m:t>
                      </m:r>
                      <m:f>
                        <m:fPr>
                          <m:ctrlPr>
                            <a:rPr lang="en-GB" i="1"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sSub>
                        <m:sSubPr>
                          <m:ctrlPr>
                            <a:rPr lang="en-GB" i="1" dirty="0">
                              <a:latin typeface="Cambria Math" panose="02040503050406030204" pitchFamily="18" charset="0"/>
                            </a:rPr>
                          </m:ctrlPr>
                        </m:sSubPr>
                        <m:e>
                          <m:r>
                            <m:rPr>
                              <m:sty m:val="p"/>
                            </m:rPr>
                            <a:rPr lang="en-GB" dirty="0">
                              <a:latin typeface="Cambria Math" panose="02040503050406030204" pitchFamily="18" charset="0"/>
                            </a:rPr>
                            <m:t>W</m:t>
                          </m:r>
                        </m:e>
                        <m:sub>
                          <m:r>
                            <a:rPr lang="en-GB" dirty="0">
                              <a:latin typeface="Cambria Math" panose="02040503050406030204" pitchFamily="18" charset="0"/>
                            </a:rPr>
                            <m:t>2</m:t>
                          </m:r>
                        </m:sub>
                      </m:sSub>
                      <m:r>
                        <a:rPr lang="en-GB" b="0" i="1" dirty="0" smtClean="0">
                          <a:latin typeface="Cambria Math" panose="02040503050406030204" pitchFamily="18" charset="0"/>
                        </a:rPr>
                        <m:t>𝑋</m:t>
                      </m:r>
                    </m:oMath>
                    <m:oMath xmlns:m="http://schemas.openxmlformats.org/officeDocument/2006/math">
                      <m:r>
                        <a:rPr lang="en-GB" b="0" i="1" smtClean="0">
                          <a:latin typeface="Cambria Math" panose="02040503050406030204" pitchFamily="18" charset="0"/>
                        </a:rPr>
                        <m:t> </m:t>
                      </m:r>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1</m:t>
                          </m:r>
                        </m:sub>
                      </m:sSub>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1</m:t>
                          </m:r>
                        </m:sub>
                      </m:sSub>
                      <m:r>
                        <a:rPr lang="en-GB" b="0" i="0" smtClean="0">
                          <a:latin typeface="Cambria Math" panose="02040503050406030204" pitchFamily="18" charset="0"/>
                        </a:rPr>
                        <m:t>−</m:t>
                      </m:r>
                      <m:f>
                        <m:fPr>
                          <m:ctrlPr>
                            <a:rPr lang="en-GB" i="1"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sSub>
                        <m:sSubPr>
                          <m:ctrlPr>
                            <a:rPr lang="en-GB" b="0" i="1" dirty="0" smtClean="0">
                              <a:latin typeface="Cambria Math" panose="02040503050406030204" pitchFamily="18" charset="0"/>
                            </a:rPr>
                          </m:ctrlPr>
                        </m:sSubPr>
                        <m:e>
                          <m:r>
                            <m:rPr>
                              <m:sty m:val="p"/>
                            </m:rPr>
                            <a:rPr lang="en-GB" b="0" i="0" dirty="0" smtClean="0">
                              <a:latin typeface="Cambria Math" panose="02040503050406030204" pitchFamily="18" charset="0"/>
                            </a:rPr>
                            <m:t>W</m:t>
                          </m:r>
                        </m:e>
                        <m:sub>
                          <m:r>
                            <a:rPr lang="en-GB" b="0" i="0" dirty="0" smtClean="0">
                              <a:latin typeface="Cambria Math" panose="02040503050406030204" pitchFamily="18" charset="0"/>
                            </a:rPr>
                            <m:t>2</m:t>
                          </m:r>
                        </m:sub>
                      </m:sSub>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18001615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5"/>
                <a:ext cx="4486031" cy="4351338"/>
              </a:xfrm>
            </p:spPr>
            <p:txBody>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a14:m>
                <a:endParaRPr lang="en-GB" dirty="0"/>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W</m:t>
                          </m:r>
                        </m:e>
                        <m:sub>
                          <m:r>
                            <a:rPr lang="en-GB" b="0" i="0" smtClean="0">
                              <a:latin typeface="Cambria Math" panose="02040503050406030204" pitchFamily="18" charset="0"/>
                            </a:rPr>
                            <m:t>2</m:t>
                          </m:r>
                        </m:sub>
                      </m:sSub>
                      <m:r>
                        <a:rPr lang="en-GB" b="0" i="0" smtClean="0">
                          <a:latin typeface="Cambria Math" panose="02040503050406030204" pitchFamily="18" charset="0"/>
                        </a:rPr>
                        <m:t>−</m:t>
                      </m:r>
                      <m:f>
                        <m:fPr>
                          <m:ctrlPr>
                            <a:rPr lang="en-GB" i="1"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r>
                        <a:rPr lang="en-GB" b="0" i="0" dirty="0" smtClean="0">
                          <a:latin typeface="Cambria Math" panose="02040503050406030204" pitchFamily="18" charset="0"/>
                        </a:rPr>
                        <m:t>(</m:t>
                      </m:r>
                      <m:sSub>
                        <m:sSubPr>
                          <m:ctrlPr>
                            <a:rPr lang="en-GB" i="1">
                              <a:latin typeface="Cambria Math" panose="02040503050406030204" pitchFamily="18" charset="0"/>
                            </a:rPr>
                          </m:ctrlPr>
                        </m:sSubPr>
                        <m:e>
                          <m:r>
                            <m:rPr>
                              <m:sty m:val="p"/>
                            </m:rPr>
                            <a:rPr lang="en-GB" i="0">
                              <a:latin typeface="Cambria Math" panose="02040503050406030204" pitchFamily="18" charset="0"/>
                            </a:rPr>
                            <m:t>W</m:t>
                          </m:r>
                        </m:e>
                        <m:sub>
                          <m:r>
                            <a:rPr lang="en-GB" i="0">
                              <a:latin typeface="Cambria Math" panose="02040503050406030204" pitchFamily="18" charset="0"/>
                            </a:rPr>
                            <m:t>1</m:t>
                          </m:r>
                        </m:sub>
                      </m:sSub>
                      <m:r>
                        <m:rPr>
                          <m:sty m:val="p"/>
                        </m:rPr>
                        <a:rPr lang="en-GB" i="0">
                          <a:latin typeface="Cambria Math" panose="02040503050406030204" pitchFamily="18" charset="0"/>
                        </a:rPr>
                        <m:t>X</m:t>
                      </m:r>
                      <m:r>
                        <a:rPr lang="en-GB" i="0">
                          <a:latin typeface="Cambria Math" panose="02040503050406030204" pitchFamily="18" charset="0"/>
                        </a:rPr>
                        <m:t>+</m:t>
                      </m:r>
                      <m:sSub>
                        <m:sSubPr>
                          <m:ctrlPr>
                            <a:rPr lang="en-GB" i="1">
                              <a:latin typeface="Cambria Math" panose="02040503050406030204" pitchFamily="18" charset="0"/>
                            </a:rPr>
                          </m:ctrlPr>
                        </m:sSubPr>
                        <m:e>
                          <m:r>
                            <m:rPr>
                              <m:sty m:val="p"/>
                            </m:rPr>
                            <a:rPr lang="en-GB" i="0">
                              <a:latin typeface="Cambria Math" panose="02040503050406030204" pitchFamily="18" charset="0"/>
                            </a:rPr>
                            <m:t>b</m:t>
                          </m:r>
                        </m:e>
                        <m:sub>
                          <m:r>
                            <a:rPr lang="en-GB" i="0">
                              <a:latin typeface="Cambria Math" panose="02040503050406030204" pitchFamily="18" charset="0"/>
                            </a:rPr>
                            <m:t>1</m:t>
                          </m:r>
                        </m:sub>
                      </m:sSub>
                      <m:r>
                        <a:rPr lang="en-GB" b="0" i="0" dirty="0" smtClean="0">
                          <a:latin typeface="Cambria Math" panose="02040503050406030204" pitchFamily="18" charset="0"/>
                        </a:rPr>
                        <m:t>)</m:t>
                      </m:r>
                    </m:oMath>
                  </m:oMathPara>
                </a14:m>
                <a:endParaRPr lang="en-GB" dirty="0"/>
              </a:p>
              <a:p>
                <a:pPr marL="0" indent="0">
                  <a:buNone/>
                </a:pPr>
                <a:endParaRPr lang="en-GB"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2</m:t>
                          </m:r>
                        </m:sub>
                      </m:sSub>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b</m:t>
                          </m:r>
                        </m:e>
                        <m:sub>
                          <m:r>
                            <a:rPr lang="en-GB" b="0" i="0" smtClean="0">
                              <a:latin typeface="Cambria Math" panose="02040503050406030204" pitchFamily="18" charset="0"/>
                            </a:rPr>
                            <m:t>2</m:t>
                          </m:r>
                        </m:sub>
                      </m:sSub>
                      <m:r>
                        <a:rPr lang="en-GB" b="0" i="0" smtClean="0">
                          <a:latin typeface="Cambria Math" panose="02040503050406030204" pitchFamily="18" charset="0"/>
                        </a:rPr>
                        <m:t>−</m:t>
                      </m:r>
                      <m:f>
                        <m:fPr>
                          <m:ctrlPr>
                            <a:rPr lang="en-GB" i="1" dirty="0">
                              <a:latin typeface="Cambria Math" panose="02040503050406030204" pitchFamily="18" charset="0"/>
                            </a:rPr>
                          </m:ctrlPr>
                        </m:fPr>
                        <m:num>
                          <m:r>
                            <a:rPr lang="en-GB" i="0" dirty="0">
                              <a:latin typeface="Cambria Math" panose="02040503050406030204" pitchFamily="18" charset="0"/>
                            </a:rPr>
                            <m:t>2</m:t>
                          </m:r>
                          <m:r>
                            <m:rPr>
                              <m:sty m:val="p"/>
                            </m:rPr>
                            <a:rPr lang="en-GB" i="0" dirty="0">
                              <a:latin typeface="Cambria Math" panose="02040503050406030204" pitchFamily="18" charset="0"/>
                            </a:rPr>
                            <m:t>ϵα</m:t>
                          </m:r>
                        </m:num>
                        <m:den>
                          <m:r>
                            <m:rPr>
                              <m:sty m:val="p"/>
                            </m:rPr>
                            <a:rPr lang="en-GB" i="0" dirty="0">
                              <a:latin typeface="Cambria Math" panose="02040503050406030204" pitchFamily="18" charset="0"/>
                            </a:rPr>
                            <m:t>M</m:t>
                          </m:r>
                        </m:den>
                      </m:f>
                    </m:oMath>
                  </m:oMathPara>
                </a14:m>
                <a:endParaRPr lang="en-GB"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5"/>
                <a:ext cx="4486031" cy="4351338"/>
              </a:xfrm>
              <a:blipFill>
                <a:blip r:embed="rId3"/>
                <a:stretch>
                  <a:fillRect l="-2857" t="-2241"/>
                </a:stretch>
              </a:blipFill>
            </p:spPr>
            <p:txBody>
              <a:bodyPr/>
              <a:lstStyle/>
              <a:p>
                <a:r>
                  <a:rPr lang="en-SG">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5"/>
                <a:ext cx="4486031" cy="4351338"/>
              </a:xfrm>
            </p:spPr>
            <p:txBody>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b="0" i="1" dirty="0" smtClean="0">
                            <a:latin typeface="Cambria Math" panose="02040503050406030204" pitchFamily="18" charset="0"/>
                          </a:rPr>
                          <m:t>1</m:t>
                        </m:r>
                      </m:sub>
                    </m:sSub>
                  </m:oMath>
                </a14:m>
                <a:endParaRPr lang="en-GB" dirty="0"/>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n-GB">
                              <a:latin typeface="Cambria Math" panose="02040503050406030204" pitchFamily="18" charset="0"/>
                            </a:rPr>
                            <m:t>W</m:t>
                          </m:r>
                        </m:e>
                        <m:sub>
                          <m:r>
                            <a:rPr lang="en-GB">
                              <a:latin typeface="Cambria Math" panose="02040503050406030204" pitchFamily="18" charset="0"/>
                            </a:rPr>
                            <m:t>1</m:t>
                          </m:r>
                        </m:sub>
                      </m:sSub>
                      <m:r>
                        <a:rPr lang="en-GB">
                          <a:latin typeface="Cambria Math" panose="02040503050406030204" pitchFamily="18" charset="0"/>
                        </a:rPr>
                        <m:t>←</m:t>
                      </m:r>
                      <m:sSub>
                        <m:sSubPr>
                          <m:ctrlPr>
                            <a:rPr lang="en-GB" i="1">
                              <a:latin typeface="Cambria Math" panose="02040503050406030204" pitchFamily="18" charset="0"/>
                            </a:rPr>
                          </m:ctrlPr>
                        </m:sSubPr>
                        <m:e>
                          <m:r>
                            <m:rPr>
                              <m:sty m:val="p"/>
                            </m:rPr>
                            <a:rPr lang="en-GB">
                              <a:latin typeface="Cambria Math" panose="02040503050406030204" pitchFamily="18" charset="0"/>
                            </a:rPr>
                            <m:t>W</m:t>
                          </m:r>
                        </m:e>
                        <m:sub>
                          <m:r>
                            <a:rPr lang="en-GB">
                              <a:latin typeface="Cambria Math" panose="02040503050406030204" pitchFamily="18" charset="0"/>
                            </a:rPr>
                            <m:t>1</m:t>
                          </m:r>
                        </m:sub>
                      </m:sSub>
                      <m:r>
                        <a:rPr lang="en-GB">
                          <a:latin typeface="Cambria Math" panose="02040503050406030204" pitchFamily="18" charset="0"/>
                        </a:rPr>
                        <m:t>−</m:t>
                      </m:r>
                      <m:f>
                        <m:fPr>
                          <m:ctrlPr>
                            <a:rPr lang="en-GB" i="1" dirty="0">
                              <a:latin typeface="Cambria Math" panose="02040503050406030204" pitchFamily="18" charset="0"/>
                            </a:rPr>
                          </m:ctrlPr>
                        </m:fPr>
                        <m:num>
                          <m:r>
                            <a:rPr lang="en-GB" dirty="0">
                              <a:latin typeface="Cambria Math" panose="02040503050406030204" pitchFamily="18" charset="0"/>
                            </a:rPr>
                            <m:t>2</m:t>
                          </m:r>
                          <m:r>
                            <m:rPr>
                              <m:sty m:val="p"/>
                            </m:rPr>
                            <a:rPr lang="en-GB" dirty="0">
                              <a:latin typeface="Cambria Math" panose="02040503050406030204" pitchFamily="18" charset="0"/>
                            </a:rPr>
                            <m:t>ϵα</m:t>
                          </m:r>
                        </m:num>
                        <m:den>
                          <m:r>
                            <m:rPr>
                              <m:sty m:val="p"/>
                            </m:rPr>
                            <a:rPr lang="en-GB" dirty="0">
                              <a:latin typeface="Cambria Math" panose="02040503050406030204" pitchFamily="18" charset="0"/>
                            </a:rPr>
                            <m:t>M</m:t>
                          </m:r>
                        </m:den>
                      </m:f>
                      <m:sSub>
                        <m:sSubPr>
                          <m:ctrlPr>
                            <a:rPr lang="en-GB" i="1" dirty="0">
                              <a:latin typeface="Cambria Math" panose="02040503050406030204" pitchFamily="18" charset="0"/>
                            </a:rPr>
                          </m:ctrlPr>
                        </m:sSubPr>
                        <m:e>
                          <m:r>
                            <m:rPr>
                              <m:sty m:val="p"/>
                            </m:rPr>
                            <a:rPr lang="en-GB" dirty="0">
                              <a:latin typeface="Cambria Math" panose="02040503050406030204" pitchFamily="18" charset="0"/>
                            </a:rPr>
                            <m:t>W</m:t>
                          </m:r>
                        </m:e>
                        <m:sub>
                          <m:r>
                            <a:rPr lang="en-GB"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m:rPr>
                              <m:sty m:val="p"/>
                            </m:rPr>
                            <a:rPr lang="en-GB">
                              <a:latin typeface="Cambria Math" panose="02040503050406030204" pitchFamily="18" charset="0"/>
                            </a:rPr>
                            <m:t>b</m:t>
                          </m:r>
                        </m:e>
                        <m:sub>
                          <m:r>
                            <a:rPr lang="en-GB">
                              <a:latin typeface="Cambria Math" panose="02040503050406030204" pitchFamily="18" charset="0"/>
                            </a:rPr>
                            <m:t>1</m:t>
                          </m:r>
                        </m:sub>
                      </m:sSub>
                      <m:r>
                        <a:rPr lang="en-GB">
                          <a:latin typeface="Cambria Math" panose="02040503050406030204" pitchFamily="18" charset="0"/>
                        </a:rPr>
                        <m:t>←</m:t>
                      </m:r>
                      <m:sSub>
                        <m:sSubPr>
                          <m:ctrlPr>
                            <a:rPr lang="en-GB" i="1">
                              <a:latin typeface="Cambria Math" panose="02040503050406030204" pitchFamily="18" charset="0"/>
                            </a:rPr>
                          </m:ctrlPr>
                        </m:sSubPr>
                        <m:e>
                          <m:r>
                            <m:rPr>
                              <m:sty m:val="p"/>
                            </m:rPr>
                            <a:rPr lang="en-GB">
                              <a:latin typeface="Cambria Math" panose="02040503050406030204" pitchFamily="18" charset="0"/>
                            </a:rPr>
                            <m:t>b</m:t>
                          </m:r>
                        </m:e>
                        <m:sub>
                          <m:r>
                            <a:rPr lang="en-GB">
                              <a:latin typeface="Cambria Math" panose="02040503050406030204" pitchFamily="18" charset="0"/>
                            </a:rPr>
                            <m:t>1</m:t>
                          </m:r>
                        </m:sub>
                      </m:sSub>
                      <m:r>
                        <a:rPr lang="en-GB">
                          <a:latin typeface="Cambria Math" panose="02040503050406030204" pitchFamily="18" charset="0"/>
                        </a:rPr>
                        <m:t>−</m:t>
                      </m:r>
                      <m:f>
                        <m:fPr>
                          <m:ctrlPr>
                            <a:rPr lang="en-GB" i="1" dirty="0">
                              <a:latin typeface="Cambria Math" panose="02040503050406030204" pitchFamily="18" charset="0"/>
                            </a:rPr>
                          </m:ctrlPr>
                        </m:fPr>
                        <m:num>
                          <m:r>
                            <a:rPr lang="en-GB" dirty="0">
                              <a:latin typeface="Cambria Math" panose="02040503050406030204" pitchFamily="18" charset="0"/>
                            </a:rPr>
                            <m:t>2</m:t>
                          </m:r>
                          <m:r>
                            <m:rPr>
                              <m:sty m:val="p"/>
                            </m:rPr>
                            <a:rPr lang="en-GB" dirty="0">
                              <a:latin typeface="Cambria Math" panose="02040503050406030204" pitchFamily="18" charset="0"/>
                            </a:rPr>
                            <m:t>ϵα</m:t>
                          </m:r>
                        </m:num>
                        <m:den>
                          <m:r>
                            <m:rPr>
                              <m:sty m:val="p"/>
                            </m:rPr>
                            <a:rPr lang="en-GB" dirty="0">
                              <a:latin typeface="Cambria Math" panose="02040503050406030204" pitchFamily="18" charset="0"/>
                            </a:rPr>
                            <m:t>M</m:t>
                          </m:r>
                        </m:den>
                      </m:f>
                      <m:sSub>
                        <m:sSubPr>
                          <m:ctrlPr>
                            <a:rPr lang="en-GB" i="1" dirty="0">
                              <a:latin typeface="Cambria Math" panose="02040503050406030204" pitchFamily="18" charset="0"/>
                            </a:rPr>
                          </m:ctrlPr>
                        </m:sSubPr>
                        <m:e>
                          <m:r>
                            <m:rPr>
                              <m:sty m:val="p"/>
                            </m:rPr>
                            <a:rPr lang="en-GB" dirty="0">
                              <a:latin typeface="Cambria Math" panose="02040503050406030204" pitchFamily="18" charset="0"/>
                            </a:rPr>
                            <m:t>W</m:t>
                          </m:r>
                        </m:e>
                        <m:sub>
                          <m:r>
                            <a:rPr lang="en-GB" dirty="0">
                              <a:latin typeface="Cambria Math" panose="02040503050406030204" pitchFamily="18" charset="0"/>
                            </a:rPr>
                            <m:t>2</m:t>
                          </m:r>
                        </m:sub>
                      </m:sSub>
                    </m:oMath>
                  </m:oMathPara>
                </a14:m>
                <a:endParaRPr lang="en-GB"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5"/>
                <a:ext cx="4486031" cy="4351338"/>
              </a:xfrm>
              <a:blipFill>
                <a:blip r:embed="rId2"/>
                <a:stretch>
                  <a:fillRect l="-2857" t="-2241"/>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29735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5"/>
            <a:ext cx="5689600" cy="4351338"/>
          </a:xfrm>
        </p:spPr>
        <p:txBody>
          <a:bodyPr/>
          <a:lstStyle/>
          <a:p>
            <a:pPr marL="0" indent="0">
              <a:buNone/>
            </a:pPr>
            <a:r>
              <a:rPr lang="en-GB" b="1" dirty="0"/>
              <a:t>Effect of the backpropagation</a:t>
            </a:r>
          </a:p>
          <a:p>
            <a:r>
              <a:rPr lang="en-GB" dirty="0"/>
              <a:t>Every time we call the backward() method, our model will update its parameters,</a:t>
            </a:r>
          </a:p>
          <a:p>
            <a:r>
              <a:rPr lang="en-GB" dirty="0"/>
              <a:t>Eventually becoming better and better at the task in question.</a:t>
            </a:r>
          </a:p>
          <a:p>
            <a:r>
              <a:rPr lang="en-GB" dirty="0"/>
              <a:t>This can be seen by looking at the loss values decreasing after each iteration of the backward() method.</a:t>
            </a:r>
            <a:endParaRPr lang="en-SG" dirty="0"/>
          </a:p>
        </p:txBody>
      </p:sp>
      <p:pic>
        <p:nvPicPr>
          <p:cNvPr id="5" name="Picture 4">
            <a:extLst>
              <a:ext uri="{FF2B5EF4-FFF2-40B4-BE49-F238E27FC236}">
                <a16:creationId xmlns:a16="http://schemas.microsoft.com/office/drawing/2014/main" id="{D5414E21-5814-E30A-0474-771DE2E61237}"/>
              </a:ext>
            </a:extLst>
          </p:cNvPr>
          <p:cNvPicPr>
            <a:picLocks noChangeAspect="1"/>
          </p:cNvPicPr>
          <p:nvPr/>
        </p:nvPicPr>
        <p:blipFill>
          <a:blip r:embed="rId2"/>
          <a:stretch>
            <a:fillRect/>
          </a:stretch>
        </p:blipFill>
        <p:spPr>
          <a:xfrm>
            <a:off x="6334240" y="1195635"/>
            <a:ext cx="5353797" cy="5201376"/>
          </a:xfrm>
          <a:prstGeom prst="rect">
            <a:avLst/>
          </a:prstGeom>
        </p:spPr>
      </p:pic>
    </p:spTree>
    <p:extLst>
      <p:ext uri="{BB962C8B-B14F-4D97-AF65-F5344CB8AC3E}">
        <p14:creationId xmlns:p14="http://schemas.microsoft.com/office/powerpoint/2010/main" val="403016911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75BA27BA-A00B-0FCE-0582-78B6656F33F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dirty="0"/>
          </a:p>
        </p:txBody>
      </p:sp>
      <p:sp>
        <p:nvSpPr>
          <p:cNvPr id="9" name="Title 8">
            <a:extLst>
              <a:ext uri="{FF2B5EF4-FFF2-40B4-BE49-F238E27FC236}">
                <a16:creationId xmlns:a16="http://schemas.microsoft.com/office/drawing/2014/main" id="{C36A3827-979C-6ACF-D7C4-9F6B61648B99}"/>
              </a:ext>
            </a:extLst>
          </p:cNvPr>
          <p:cNvSpPr>
            <a:spLocks noGrp="1"/>
          </p:cNvSpPr>
          <p:nvPr>
            <p:ph type="title"/>
          </p:nvPr>
        </p:nvSpPr>
        <p:spPr/>
        <p:txBody>
          <a:bodyPr/>
          <a:lstStyle/>
          <a:p>
            <a:r>
              <a:rPr lang="en-GB" dirty="0"/>
              <a:t>Trainer function for our model</a:t>
            </a:r>
            <a:endParaRPr lang="en-SG" dirty="0"/>
          </a:p>
        </p:txBody>
      </p:sp>
      <p:pic>
        <p:nvPicPr>
          <p:cNvPr id="15" name="Picture 14">
            <a:extLst>
              <a:ext uri="{FF2B5EF4-FFF2-40B4-BE49-F238E27FC236}">
                <a16:creationId xmlns:a16="http://schemas.microsoft.com/office/drawing/2014/main" id="{D5BB952A-D02B-AB55-6062-2A9EE5E7F4D7}"/>
              </a:ext>
            </a:extLst>
          </p:cNvPr>
          <p:cNvPicPr>
            <a:picLocks noChangeAspect="1"/>
          </p:cNvPicPr>
          <p:nvPr/>
        </p:nvPicPr>
        <p:blipFill rotWithShape="1">
          <a:blip r:embed="rId2"/>
          <a:srcRect l="6500"/>
          <a:stretch/>
        </p:blipFill>
        <p:spPr>
          <a:xfrm>
            <a:off x="5338604" y="1761211"/>
            <a:ext cx="6829951" cy="5096789"/>
          </a:xfrm>
          <a:prstGeom prst="rect">
            <a:avLst/>
          </a:prstGeom>
        </p:spPr>
      </p:pic>
      <mc:AlternateContent xmlns:mc="http://schemas.openxmlformats.org/markup-compatibility/2006" xmlns:a14="http://schemas.microsoft.com/office/drawing/2010/main">
        <mc:Choice Requires="a14">
          <p:sp>
            <p:nvSpPr>
              <p:cNvPr id="16" name="Content Placeholder 7">
                <a:extLst>
                  <a:ext uri="{FF2B5EF4-FFF2-40B4-BE49-F238E27FC236}">
                    <a16:creationId xmlns:a16="http://schemas.microsoft.com/office/drawing/2014/main" id="{5CF0157F-6568-59C9-9C76-67042E94E139}"/>
                  </a:ext>
                </a:extLst>
              </p:cNvPr>
              <p:cNvSpPr>
                <a:spLocks noGrp="1"/>
              </p:cNvSpPr>
              <p:nvPr>
                <p:ph sz="half" idx="1"/>
              </p:nvPr>
            </p:nvSpPr>
            <p:spPr>
              <a:xfrm>
                <a:off x="265722" y="1825624"/>
                <a:ext cx="4736123" cy="4945553"/>
              </a:xfrm>
            </p:spPr>
            <p:txBody>
              <a:bodyPr>
                <a:normAutofit lnSpcReduction="10000"/>
              </a:bodyPr>
              <a:lstStyle/>
              <a:p>
                <a:pPr marL="0" indent="0">
                  <a:buNone/>
                </a:pPr>
                <a:r>
                  <a:rPr lang="en-GB" b="1" dirty="0"/>
                  <a:t>Train function implementation</a:t>
                </a:r>
              </a:p>
              <a:p>
                <a:r>
                  <a:rPr lang="en-GB" dirty="0"/>
                  <a:t>Iterate the backward() method for a given number of iteration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𝑁</m:t>
                        </m:r>
                      </m:e>
                      <m:sub>
                        <m:r>
                          <m:rPr>
                            <m:sty m:val="p"/>
                          </m:rPr>
                          <a:rPr lang="en-GB" i="1" dirty="0" smtClean="0">
                            <a:latin typeface="Cambria Math" panose="02040503050406030204" pitchFamily="18" charset="0"/>
                          </a:rPr>
                          <m:t>ma</m:t>
                        </m:r>
                        <m:r>
                          <m:rPr>
                            <m:sty m:val="p"/>
                          </m:rPr>
                          <a:rPr lang="en-GB" i="1" dirty="0" err="1">
                            <a:latin typeface="Cambria Math" panose="02040503050406030204" pitchFamily="18" charset="0"/>
                          </a:rPr>
                          <m:t>x</m:t>
                        </m:r>
                      </m:sub>
                    </m:sSub>
                  </m:oMath>
                </a14:m>
                <a:r>
                  <a:rPr lang="en-SG" dirty="0"/>
                  <a:t>.</a:t>
                </a:r>
              </a:p>
              <a:p>
                <a:r>
                  <a:rPr lang="en-SG" dirty="0"/>
                  <a:t>Display new loss values and append them in a list for display later.</a:t>
                </a:r>
              </a:p>
              <a:p>
                <a:r>
                  <a:rPr lang="en-SG" dirty="0"/>
                  <a:t>Also implemented an early stopping, which will break for loop if no change in parameters during an iteration of backward().</a:t>
                </a:r>
              </a:p>
            </p:txBody>
          </p:sp>
        </mc:Choice>
        <mc:Fallback xmlns="">
          <p:sp>
            <p:nvSpPr>
              <p:cNvPr id="16" name="Content Placeholder 7">
                <a:extLst>
                  <a:ext uri="{FF2B5EF4-FFF2-40B4-BE49-F238E27FC236}">
                    <a16:creationId xmlns:a16="http://schemas.microsoft.com/office/drawing/2014/main" id="{5CF0157F-6568-59C9-9C76-67042E94E139}"/>
                  </a:ext>
                </a:extLst>
              </p:cNvPr>
              <p:cNvSpPr>
                <a:spLocks noGrp="1" noRot="1" noChangeAspect="1" noMove="1" noResize="1" noEditPoints="1" noAdjustHandles="1" noChangeArrowheads="1" noChangeShapeType="1" noTextEdit="1"/>
              </p:cNvSpPr>
              <p:nvPr>
                <p:ph sz="half" idx="1"/>
              </p:nvPr>
            </p:nvSpPr>
            <p:spPr>
              <a:xfrm>
                <a:off x="265722" y="1825624"/>
                <a:ext cx="4736123" cy="4945553"/>
              </a:xfrm>
              <a:blipFill>
                <a:blip r:embed="rId3"/>
                <a:stretch>
                  <a:fillRect l="-2703" t="-2709" r="-1030"/>
                </a:stretch>
              </a:blipFill>
            </p:spPr>
            <p:txBody>
              <a:bodyPr/>
              <a:lstStyle/>
              <a:p>
                <a:r>
                  <a:rPr lang="en-SG">
                    <a:noFill/>
                  </a:rPr>
                  <a:t> </a:t>
                </a:r>
              </a:p>
            </p:txBody>
          </p:sp>
        </mc:Fallback>
      </mc:AlternateContent>
    </p:spTree>
    <p:extLst>
      <p:ext uri="{BB962C8B-B14F-4D97-AF65-F5344CB8AC3E}">
        <p14:creationId xmlns:p14="http://schemas.microsoft.com/office/powerpoint/2010/main" val="174187107"/>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Tree>
    <p:extLst>
      <p:ext uri="{BB962C8B-B14F-4D97-AF65-F5344CB8AC3E}">
        <p14:creationId xmlns:p14="http://schemas.microsoft.com/office/powerpoint/2010/main" val="213487936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
        <p:nvSpPr>
          <p:cNvPr id="4" name="Content Placeholder 3">
            <a:extLst>
              <a:ext uri="{FF2B5EF4-FFF2-40B4-BE49-F238E27FC236}">
                <a16:creationId xmlns:a16="http://schemas.microsoft.com/office/drawing/2014/main" id="{720BC5D3-5690-1CC7-4476-5F4D434E7343}"/>
              </a:ext>
            </a:extLst>
          </p:cNvPr>
          <p:cNvSpPr>
            <a:spLocks noGrp="1"/>
          </p:cNvSpPr>
          <p:nvPr>
            <p:ph idx="1"/>
          </p:nvPr>
        </p:nvSpPr>
        <p:spPr/>
        <p:txBody>
          <a:bodyPr/>
          <a:lstStyle/>
          <a:p>
            <a:pPr marL="0" indent="0">
              <a:buNone/>
            </a:pPr>
            <a:r>
              <a:rPr lang="en-GB" dirty="0"/>
              <a:t>The curves below are called </a:t>
            </a:r>
            <a:r>
              <a:rPr lang="en-GB" b="1" dirty="0"/>
              <a:t>performance/training curves </a:t>
            </a:r>
            <a:r>
              <a:rPr lang="en-GB" dirty="0"/>
              <a:t>and show how the training went.</a:t>
            </a:r>
            <a:endParaRPr lang="en-SG" dirty="0"/>
          </a:p>
        </p:txBody>
      </p:sp>
      <p:pic>
        <p:nvPicPr>
          <p:cNvPr id="3" name="Picture 2">
            <a:extLst>
              <a:ext uri="{FF2B5EF4-FFF2-40B4-BE49-F238E27FC236}">
                <a16:creationId xmlns:a16="http://schemas.microsoft.com/office/drawing/2014/main" id="{9E78ADEC-B29A-5E01-25E5-5D154C757A8E}"/>
              </a:ext>
            </a:extLst>
          </p:cNvPr>
          <p:cNvPicPr>
            <a:picLocks noChangeAspect="1"/>
          </p:cNvPicPr>
          <p:nvPr/>
        </p:nvPicPr>
        <p:blipFill>
          <a:blip r:embed="rId2"/>
          <a:stretch>
            <a:fillRect/>
          </a:stretch>
        </p:blipFill>
        <p:spPr>
          <a:xfrm>
            <a:off x="435198" y="2747847"/>
            <a:ext cx="11321603" cy="4110153"/>
          </a:xfrm>
          <a:prstGeom prst="rect">
            <a:avLst/>
          </a:prstGeom>
        </p:spPr>
      </p:pic>
    </p:spTree>
    <p:extLst>
      <p:ext uri="{BB962C8B-B14F-4D97-AF65-F5344CB8AC3E}">
        <p14:creationId xmlns:p14="http://schemas.microsoft.com/office/powerpoint/2010/main" val="11628782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7D89A-B685-431D-8A42-BB210F5A54AB}"/>
              </a:ext>
            </a:extLst>
          </p:cNvPr>
          <p:cNvSpPr>
            <a:spLocks noGrp="1"/>
          </p:cNvSpPr>
          <p:nvPr>
            <p:ph type="title"/>
          </p:nvPr>
        </p:nvSpPr>
        <p:spPr/>
        <p:txBody>
          <a:bodyPr/>
          <a:lstStyle/>
          <a:p>
            <a:r>
              <a:rPr lang="en-US" dirty="0"/>
              <a:t>A quick word about instructors</a:t>
            </a:r>
          </a:p>
        </p:txBody>
      </p:sp>
      <p:sp>
        <p:nvSpPr>
          <p:cNvPr id="13" name="Content Placeholder 12">
            <a:extLst>
              <a:ext uri="{FF2B5EF4-FFF2-40B4-BE49-F238E27FC236}">
                <a16:creationId xmlns:a16="http://schemas.microsoft.com/office/drawing/2014/main" id="{100642B6-C432-4551-A081-D2685D9CE257}"/>
              </a:ext>
            </a:extLst>
          </p:cNvPr>
          <p:cNvSpPr>
            <a:spLocks noGrp="1"/>
          </p:cNvSpPr>
          <p:nvPr>
            <p:ph sz="half" idx="1"/>
          </p:nvPr>
        </p:nvSpPr>
        <p:spPr>
          <a:xfrm>
            <a:off x="838199" y="1825624"/>
            <a:ext cx="6109678" cy="4958129"/>
          </a:xfrm>
        </p:spPr>
        <p:txBody>
          <a:bodyPr/>
          <a:lstStyle/>
          <a:p>
            <a:r>
              <a:rPr lang="en-US" dirty="0"/>
              <a:t>Matthieu (</a:t>
            </a:r>
            <a:r>
              <a:rPr lang="en-US" b="1" dirty="0"/>
              <a:t>Matt</a:t>
            </a:r>
            <a:r>
              <a:rPr lang="en-US" dirty="0"/>
              <a:t>) De Mari</a:t>
            </a:r>
          </a:p>
          <a:p>
            <a:r>
              <a:rPr lang="en-US" dirty="0"/>
              <a:t>Lecturer at SUTD (Python, Deep Learning, AI, and more)</a:t>
            </a:r>
          </a:p>
          <a:p>
            <a:r>
              <a:rPr lang="en-US" dirty="0"/>
              <a:t>Information Systems Technology and Design (ISTD) pillar/faculty</a:t>
            </a:r>
          </a:p>
          <a:p>
            <a:r>
              <a:rPr lang="en-US" dirty="0"/>
              <a:t>PhD from </a:t>
            </a:r>
            <a:r>
              <a:rPr lang="en-US" dirty="0" err="1"/>
              <a:t>CentraleSupelec</a:t>
            </a:r>
            <a:r>
              <a:rPr lang="en-US" dirty="0"/>
              <a:t> (France)</a:t>
            </a:r>
          </a:p>
          <a:p>
            <a:endParaRPr lang="en-US" dirty="0"/>
          </a:p>
          <a:p>
            <a:r>
              <a:rPr lang="en-US" dirty="0"/>
              <a:t>Email: </a:t>
            </a:r>
            <a:r>
              <a:rPr lang="en-US" dirty="0">
                <a:hlinkClick r:id="rId2"/>
              </a:rPr>
              <a:t>matthieu_demari@sutd.edu.sg</a:t>
            </a:r>
            <a:endParaRPr lang="en-US" dirty="0"/>
          </a:p>
          <a:p>
            <a:r>
              <a:rPr lang="en-US" dirty="0"/>
              <a:t>Office @ SUTD</a:t>
            </a:r>
            <a:r>
              <a:rPr lang="en-US"/>
              <a:t>: 2.401.07</a:t>
            </a:r>
            <a:endParaRPr lang="en-US" dirty="0"/>
          </a:p>
          <a:p>
            <a:endParaRPr lang="en-GB" dirty="0"/>
          </a:p>
        </p:txBody>
      </p:sp>
      <p:pic>
        <p:nvPicPr>
          <p:cNvPr id="3" name="Picture 2">
            <a:extLst>
              <a:ext uri="{FF2B5EF4-FFF2-40B4-BE49-F238E27FC236}">
                <a16:creationId xmlns:a16="http://schemas.microsoft.com/office/drawing/2014/main" id="{241FF3A6-B11F-1ADC-D3BE-E26F2188589F}"/>
              </a:ext>
            </a:extLst>
          </p:cNvPr>
          <p:cNvPicPr>
            <a:picLocks noChangeAspect="1"/>
          </p:cNvPicPr>
          <p:nvPr/>
        </p:nvPicPr>
        <p:blipFill>
          <a:blip r:embed="rId3"/>
          <a:stretch>
            <a:fillRect/>
          </a:stretch>
        </p:blipFill>
        <p:spPr>
          <a:xfrm>
            <a:off x="8144692" y="1548880"/>
            <a:ext cx="3209108" cy="4376057"/>
          </a:xfrm>
          <a:prstGeom prst="rect">
            <a:avLst/>
          </a:prstGeom>
        </p:spPr>
      </p:pic>
    </p:spTree>
    <p:extLst>
      <p:ext uri="{BB962C8B-B14F-4D97-AF65-F5344CB8AC3E}">
        <p14:creationId xmlns:p14="http://schemas.microsoft.com/office/powerpoint/2010/main" val="3338565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FBA83-A3EC-9C19-4AEA-1F0822DB3EE9}"/>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pic>
        <p:nvPicPr>
          <p:cNvPr id="7" name="Picture 6" descr="Graphical user interface, text, application, email&#10;&#10;Description automatically generated">
            <a:extLst>
              <a:ext uri="{FF2B5EF4-FFF2-40B4-BE49-F238E27FC236}">
                <a16:creationId xmlns:a16="http://schemas.microsoft.com/office/drawing/2014/main" id="{96D948C2-751D-5DF2-0C7E-640C9E5CA4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523" y="1607363"/>
            <a:ext cx="9190954" cy="5250637"/>
          </a:xfrm>
          <a:prstGeom prst="rect">
            <a:avLst/>
          </a:prstGeom>
        </p:spPr>
      </p:pic>
    </p:spTree>
    <p:extLst>
      <p:ext uri="{BB962C8B-B14F-4D97-AF65-F5344CB8AC3E}">
        <p14:creationId xmlns:p14="http://schemas.microsoft.com/office/powerpoint/2010/main" val="324275224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4" y="365125"/>
            <a:ext cx="3862874" cy="6203626"/>
          </a:xfrm>
        </p:spPr>
        <p:txBody>
          <a:bodyPr>
            <a:normAutofit/>
          </a:bodyPr>
          <a:lstStyle/>
          <a:p>
            <a:r>
              <a:rPr lang="en-GB" dirty="0"/>
              <a:t>Finally, add the trainer function and the performance curves function as methods to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a:t>
            </a:r>
            <a:r>
              <a:rPr lang="en-US"/>
              <a:t>(Week 1</a:t>
            </a:r>
            <a:r>
              <a:rPr lang="en-US" dirty="0"/>
              <a:t>)</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Reminders of Machine Learning</a:t>
            </a:r>
          </a:p>
          <a:p>
            <a:r>
              <a:rPr lang="en-US" dirty="0"/>
              <a:t>Linear</a:t>
            </a:r>
          </a:p>
          <a:p>
            <a:r>
              <a:rPr lang="en-US" dirty="0"/>
              <a:t>Using a normal equation to train a linear regression</a:t>
            </a:r>
          </a:p>
          <a:p>
            <a:r>
              <a:rPr lang="en-US" dirty="0"/>
              <a:t>Gradient descent as a training procedure for linear regression</a:t>
            </a:r>
          </a:p>
          <a:p>
            <a:r>
              <a:rPr lang="en-US" dirty="0"/>
              <a:t>Polynomial Regression</a:t>
            </a:r>
          </a:p>
          <a:p>
            <a:r>
              <a:rPr lang="en-US" dirty="0"/>
              <a:t>Regularization in Ridge/Lasso Regression</a:t>
            </a:r>
          </a:p>
          <a:p>
            <a:r>
              <a:rPr lang="en-US" dirty="0"/>
              <a:t>Train-test split</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Overfitting and underfitting</a:t>
            </a:r>
          </a:p>
          <a:p>
            <a:r>
              <a:rPr lang="en-GB" dirty="0"/>
              <a:t>Generalization</a:t>
            </a:r>
          </a:p>
          <a:p>
            <a:r>
              <a:rPr lang="en-GB" dirty="0"/>
              <a:t>Sigmoid and Logistic functions</a:t>
            </a:r>
          </a:p>
          <a:p>
            <a:r>
              <a:rPr lang="en-GB" dirty="0"/>
              <a:t>From linear regression to logistic regression</a:t>
            </a:r>
          </a:p>
          <a:p>
            <a:r>
              <a:rPr lang="en-GB" dirty="0"/>
              <a:t>Using logistic regression for binary classification</a:t>
            </a:r>
          </a:p>
        </p:txBody>
      </p:sp>
    </p:spTree>
    <p:extLst>
      <p:ext uri="{BB962C8B-B14F-4D97-AF65-F5344CB8AC3E}">
        <p14:creationId xmlns:p14="http://schemas.microsoft.com/office/powerpoint/2010/main" val="423474527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(Week 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GB" dirty="0"/>
              <a:t>Implementing a shallow neural network in </a:t>
            </a:r>
            <a:r>
              <a:rPr lang="en-GB" dirty="0" err="1"/>
              <a:t>Numpy</a:t>
            </a:r>
            <a:endParaRPr lang="en-GB" dirty="0"/>
          </a:p>
          <a:p>
            <a:r>
              <a:rPr lang="en-GB" dirty="0"/>
              <a:t>Forward propagation method, to formulate predictions</a:t>
            </a:r>
          </a:p>
          <a:p>
            <a:r>
              <a:rPr lang="en-GB" dirty="0"/>
              <a:t>The backpropagation mechanism, as the gradient descent on Neural Network</a:t>
            </a:r>
          </a:p>
          <a:p>
            <a:r>
              <a:rPr lang="en-GB" dirty="0"/>
              <a:t>Backward method for training and trainer functions to iterate backward iterations</a:t>
            </a:r>
          </a:p>
          <a:p>
            <a:r>
              <a:rPr lang="en-GB" dirty="0"/>
              <a:t>Performance/training curves</a:t>
            </a:r>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GB" b="1" dirty="0"/>
              <a:t>Next week?</a:t>
            </a:r>
            <a:endParaRPr lang="en-GB" dirty="0"/>
          </a:p>
          <a:p>
            <a:r>
              <a:rPr lang="en-GB" dirty="0"/>
              <a:t>Initializations to break symmetries</a:t>
            </a:r>
          </a:p>
          <a:p>
            <a:r>
              <a:rPr lang="en-GB" dirty="0"/>
              <a:t>Exploding and vanishing gradients</a:t>
            </a:r>
          </a:p>
          <a:p>
            <a:r>
              <a:rPr lang="en-GB" dirty="0"/>
              <a:t>Activation functions and non-linearities in Neural Networks</a:t>
            </a:r>
          </a:p>
          <a:p>
            <a:r>
              <a:rPr lang="en-GB" dirty="0"/>
              <a:t>Advanced optimizers</a:t>
            </a:r>
          </a:p>
          <a:p>
            <a:r>
              <a:rPr lang="en-GB" dirty="0"/>
              <a:t>Validation sets, early stopping, saver and loader functions</a:t>
            </a:r>
          </a:p>
          <a:p>
            <a:endParaRPr lang="en-GB" dirty="0"/>
          </a:p>
        </p:txBody>
      </p:sp>
    </p:spTree>
    <p:extLst>
      <p:ext uri="{BB962C8B-B14F-4D97-AF65-F5344CB8AC3E}">
        <p14:creationId xmlns:p14="http://schemas.microsoft.com/office/powerpoint/2010/main" val="103608141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[Géron2019] A. </a:t>
            </a:r>
            <a:r>
              <a:rPr lang="en-GB" dirty="0" err="1"/>
              <a:t>Géron</a:t>
            </a:r>
            <a:r>
              <a:rPr lang="en-GB" dirty="0"/>
              <a:t> , “How Neural Networks Work”, 2019.</a:t>
            </a:r>
          </a:p>
          <a:p>
            <a:r>
              <a:rPr lang="en-GB" dirty="0"/>
              <a:t>[Yamins2016] </a:t>
            </a:r>
            <a:r>
              <a:rPr lang="en-GB" dirty="0" err="1"/>
              <a:t>Yamins</a:t>
            </a:r>
            <a:r>
              <a:rPr lang="en-GB" dirty="0"/>
              <a:t> et al., “Deep neural networks are robust computational models of the human visual system”, 2016.</a:t>
            </a:r>
          </a:p>
          <a:p>
            <a:r>
              <a:rPr lang="en-GB" dirty="0"/>
              <a:t>[Kriegeskorte2013] </a:t>
            </a:r>
            <a:r>
              <a:rPr lang="en-GB" dirty="0" err="1"/>
              <a:t>Kriegeskorte</a:t>
            </a:r>
            <a:r>
              <a:rPr lang="en-GB" dirty="0"/>
              <a:t> and </a:t>
            </a:r>
            <a:r>
              <a:rPr lang="en-GB" dirty="0" err="1"/>
              <a:t>Kievit</a:t>
            </a:r>
            <a:r>
              <a:rPr lang="en-GB" dirty="0"/>
              <a:t>, “Neural Network Models of the Human Brain”, 2013.</a:t>
            </a:r>
          </a:p>
          <a:p>
            <a:r>
              <a:rPr lang="en-GB" dirty="0"/>
              <a:t>[Rumelhart1986] D.E. </a:t>
            </a:r>
            <a:r>
              <a:rPr lang="en-GB" b="1" dirty="0" err="1">
                <a:solidFill>
                  <a:schemeClr val="accent2">
                    <a:lumMod val="50000"/>
                  </a:schemeClr>
                </a:solidFill>
              </a:rPr>
              <a:t>Rumelhart</a:t>
            </a:r>
            <a:r>
              <a:rPr lang="en-GB" dirty="0"/>
              <a:t>, G. </a:t>
            </a:r>
            <a:r>
              <a:rPr lang="en-GB" b="1" dirty="0">
                <a:solidFill>
                  <a:schemeClr val="accent2">
                    <a:lumMod val="50000"/>
                  </a:schemeClr>
                </a:solidFill>
              </a:rPr>
              <a:t>Hinton</a:t>
            </a:r>
            <a:r>
              <a:rPr lang="en-GB" dirty="0"/>
              <a:t>, Williams, “Learning representations by back-propagating errors“, 1986</a:t>
            </a:r>
            <a:br>
              <a:rPr lang="en-GB" dirty="0"/>
            </a:br>
            <a:r>
              <a:rPr lang="en-GB" dirty="0">
                <a:hlinkClick r:id="rId2"/>
              </a:rPr>
              <a:t>https://www.nature.com/articles/323533a0</a:t>
            </a:r>
            <a:endParaRPr lang="en-GB" dirty="0"/>
          </a:p>
          <a:p>
            <a:endParaRPr lang="en-GB"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Geoffrey </a:t>
            </a:r>
            <a:r>
              <a:rPr lang="en-GB" b="1" dirty="0">
                <a:solidFill>
                  <a:schemeClr val="accent2">
                    <a:lumMod val="50000"/>
                  </a:schemeClr>
                </a:solidFill>
              </a:rPr>
              <a:t>Hinton</a:t>
            </a:r>
            <a:r>
              <a:rPr lang="en-GB" b="1" dirty="0"/>
              <a:t>: Professor</a:t>
            </a:r>
            <a:r>
              <a:rPr lang="en-GB" dirty="0"/>
              <a:t> at </a:t>
            </a:r>
            <a:r>
              <a:rPr lang="en-GB" b="1" dirty="0"/>
              <a:t>University</a:t>
            </a:r>
            <a:r>
              <a:rPr lang="en-GB" dirty="0"/>
              <a:t> </a:t>
            </a:r>
            <a:r>
              <a:rPr lang="en-GB" b="1" dirty="0"/>
              <a:t>of</a:t>
            </a:r>
            <a:r>
              <a:rPr lang="en-GB" dirty="0"/>
              <a:t> </a:t>
            </a:r>
            <a:r>
              <a:rPr lang="en-GB" b="1" dirty="0"/>
              <a:t>Toronto</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dirty="0"/>
            </a:br>
            <a:r>
              <a:rPr lang="en-GB" dirty="0">
                <a:hlinkClick r:id="rId2"/>
              </a:rPr>
              <a:t>https://www.cs.toronto.edu/~hinton/</a:t>
            </a:r>
            <a:br>
              <a:rPr lang="en-GB" dirty="0"/>
            </a:br>
            <a:r>
              <a:rPr lang="en-GB" dirty="0">
                <a:hlinkClick r:id="rId3"/>
              </a:rPr>
              <a:t>https://scholar.google.co.uk/citations?user=JicYPdAAAAAJ&amp;hl=en</a:t>
            </a:r>
            <a:endParaRPr lang="en-GB" dirty="0"/>
          </a:p>
          <a:p>
            <a:r>
              <a:rPr lang="en-GB" b="1" dirty="0"/>
              <a:t>David </a:t>
            </a:r>
            <a:r>
              <a:rPr lang="en-GB" b="1" dirty="0" err="1">
                <a:solidFill>
                  <a:schemeClr val="accent2">
                    <a:lumMod val="50000"/>
                  </a:schemeClr>
                </a:solidFill>
              </a:rPr>
              <a:t>Rumelhart</a:t>
            </a:r>
            <a:r>
              <a:rPr lang="en-GB" b="1" dirty="0"/>
              <a:t>: Former</a:t>
            </a:r>
            <a:r>
              <a:rPr lang="en-GB" dirty="0"/>
              <a:t> </a:t>
            </a:r>
            <a:r>
              <a:rPr lang="en-GB" b="1" dirty="0"/>
              <a:t>professor</a:t>
            </a:r>
            <a:r>
              <a:rPr lang="en-GB" dirty="0"/>
              <a:t> at </a:t>
            </a:r>
            <a:r>
              <a:rPr lang="en-GB" b="1" dirty="0"/>
              <a:t>University</a:t>
            </a:r>
            <a:r>
              <a:rPr lang="en-GB" dirty="0"/>
              <a:t> </a:t>
            </a:r>
            <a:r>
              <a:rPr lang="en-GB" b="1" dirty="0"/>
              <a:t>of</a:t>
            </a:r>
            <a:r>
              <a:rPr lang="en-GB" dirty="0"/>
              <a:t> </a:t>
            </a:r>
            <a:r>
              <a:rPr lang="en-GB" b="1" dirty="0"/>
              <a:t>California</a:t>
            </a:r>
            <a:r>
              <a:rPr lang="en-GB" dirty="0"/>
              <a:t>, credited for inventing </a:t>
            </a:r>
            <a:r>
              <a:rPr lang="en-GB" b="1" dirty="0"/>
              <a:t>backpropagation along </a:t>
            </a:r>
            <a:r>
              <a:rPr lang="en-GB" dirty="0"/>
              <a:t>with</a:t>
            </a:r>
            <a:r>
              <a:rPr lang="en-GB" b="1" dirty="0"/>
              <a:t> </a:t>
            </a:r>
            <a:r>
              <a:rPr lang="en-GB" b="1" dirty="0">
                <a:solidFill>
                  <a:schemeClr val="accent2">
                    <a:lumMod val="50000"/>
                  </a:schemeClr>
                </a:solidFill>
              </a:rPr>
              <a:t>Hinton</a:t>
            </a:r>
            <a:r>
              <a:rPr lang="en-GB" dirty="0"/>
              <a:t>. Passed away in 2011.</a:t>
            </a:r>
            <a:br>
              <a:rPr lang="en-GB" dirty="0"/>
            </a:br>
            <a:r>
              <a:rPr lang="en-GB" dirty="0">
                <a:hlinkClick r:id="rId4"/>
              </a:rPr>
              <a:t>https://www.nytimes.com/2011/03/19/health/19rumelhart.html</a:t>
            </a:r>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832B-64A0-31D2-0826-E57544CB4330}"/>
              </a:ext>
            </a:extLst>
          </p:cNvPr>
          <p:cNvSpPr>
            <a:spLocks noGrp="1"/>
          </p:cNvSpPr>
          <p:nvPr>
            <p:ph type="title"/>
          </p:nvPr>
        </p:nvSpPr>
        <p:spPr/>
        <p:txBody>
          <a:bodyPr/>
          <a:lstStyle/>
          <a:p>
            <a:r>
              <a:rPr lang="en-US" dirty="0"/>
              <a:t>Twitter, the theater for AI/DL drama and announcements</a:t>
            </a:r>
            <a:endParaRPr lang="en-GB" dirty="0"/>
          </a:p>
        </p:txBody>
      </p:sp>
      <p:pic>
        <p:nvPicPr>
          <p:cNvPr id="5" name="Picture 4">
            <a:extLst>
              <a:ext uri="{FF2B5EF4-FFF2-40B4-BE49-F238E27FC236}">
                <a16:creationId xmlns:a16="http://schemas.microsoft.com/office/drawing/2014/main" id="{016A17C7-13E2-9695-C51D-AFA8CB90B869}"/>
              </a:ext>
            </a:extLst>
          </p:cNvPr>
          <p:cNvPicPr>
            <a:picLocks noChangeAspect="1"/>
          </p:cNvPicPr>
          <p:nvPr/>
        </p:nvPicPr>
        <p:blipFill>
          <a:blip r:embed="rId2"/>
          <a:stretch>
            <a:fillRect/>
          </a:stretch>
        </p:blipFill>
        <p:spPr>
          <a:xfrm>
            <a:off x="6736861" y="1306201"/>
            <a:ext cx="5257729" cy="5341451"/>
          </a:xfrm>
          <a:prstGeom prst="rect">
            <a:avLst/>
          </a:prstGeom>
        </p:spPr>
      </p:pic>
      <p:sp>
        <p:nvSpPr>
          <p:cNvPr id="6" name="TextBox 5">
            <a:extLst>
              <a:ext uri="{FF2B5EF4-FFF2-40B4-BE49-F238E27FC236}">
                <a16:creationId xmlns:a16="http://schemas.microsoft.com/office/drawing/2014/main" id="{672DC48C-CCE8-09D4-1DEE-739B3DA9C1A1}"/>
              </a:ext>
            </a:extLst>
          </p:cNvPr>
          <p:cNvSpPr txBox="1"/>
          <p:nvPr/>
        </p:nvSpPr>
        <p:spPr>
          <a:xfrm>
            <a:off x="10128737" y="2308598"/>
            <a:ext cx="1133231" cy="646331"/>
          </a:xfrm>
          <a:prstGeom prst="rect">
            <a:avLst/>
          </a:prstGeom>
          <a:noFill/>
        </p:spPr>
        <p:txBody>
          <a:bodyPr wrap="square" rtlCol="0">
            <a:spAutoFit/>
          </a:bodyPr>
          <a:lstStyle/>
          <a:p>
            <a:r>
              <a:rPr lang="en-US" b="1" dirty="0">
                <a:solidFill>
                  <a:schemeClr val="accent2"/>
                </a:solidFill>
              </a:rPr>
              <a:t>NYU Professor</a:t>
            </a:r>
            <a:endParaRPr lang="en-GB" b="1" dirty="0">
              <a:solidFill>
                <a:schemeClr val="accent2"/>
              </a:solidFill>
            </a:endParaRPr>
          </a:p>
        </p:txBody>
      </p:sp>
      <p:sp>
        <p:nvSpPr>
          <p:cNvPr id="8" name="TextBox 7">
            <a:extLst>
              <a:ext uri="{FF2B5EF4-FFF2-40B4-BE49-F238E27FC236}">
                <a16:creationId xmlns:a16="http://schemas.microsoft.com/office/drawing/2014/main" id="{264CE0F1-D047-5775-0DAB-8E9E6854C10D}"/>
              </a:ext>
            </a:extLst>
          </p:cNvPr>
          <p:cNvSpPr txBox="1"/>
          <p:nvPr/>
        </p:nvSpPr>
        <p:spPr>
          <a:xfrm>
            <a:off x="10244014" y="4961921"/>
            <a:ext cx="1549401" cy="1200329"/>
          </a:xfrm>
          <a:prstGeom prst="rect">
            <a:avLst/>
          </a:prstGeom>
          <a:noFill/>
        </p:spPr>
        <p:txBody>
          <a:bodyPr wrap="square" rtlCol="0">
            <a:spAutoFit/>
          </a:bodyPr>
          <a:lstStyle/>
          <a:p>
            <a:r>
              <a:rPr lang="en-US" b="1" dirty="0">
                <a:solidFill>
                  <a:schemeClr val="accent2"/>
                </a:solidFill>
              </a:rPr>
              <a:t>NYU Professor and Chief of AI at Meta (Facebook)</a:t>
            </a:r>
            <a:endParaRPr lang="en-GB" b="1" dirty="0">
              <a:solidFill>
                <a:schemeClr val="accent2"/>
              </a:solidFill>
            </a:endParaRPr>
          </a:p>
        </p:txBody>
      </p:sp>
      <p:pic>
        <p:nvPicPr>
          <p:cNvPr id="10" name="Picture 9">
            <a:extLst>
              <a:ext uri="{FF2B5EF4-FFF2-40B4-BE49-F238E27FC236}">
                <a16:creationId xmlns:a16="http://schemas.microsoft.com/office/drawing/2014/main" id="{6078AB4B-E1DA-2191-71E2-0F2C6974F4ED}"/>
              </a:ext>
            </a:extLst>
          </p:cNvPr>
          <p:cNvPicPr>
            <a:picLocks noChangeAspect="1"/>
          </p:cNvPicPr>
          <p:nvPr/>
        </p:nvPicPr>
        <p:blipFill rotWithShape="1">
          <a:blip r:embed="rId3"/>
          <a:srcRect r="1561" b="19216"/>
          <a:stretch/>
        </p:blipFill>
        <p:spPr>
          <a:xfrm>
            <a:off x="197410" y="1690689"/>
            <a:ext cx="6338276" cy="2607774"/>
          </a:xfrm>
          <a:prstGeom prst="rect">
            <a:avLst/>
          </a:prstGeom>
        </p:spPr>
      </p:pic>
      <p:sp>
        <p:nvSpPr>
          <p:cNvPr id="12" name="TextBox 11">
            <a:extLst>
              <a:ext uri="{FF2B5EF4-FFF2-40B4-BE49-F238E27FC236}">
                <a16:creationId xmlns:a16="http://schemas.microsoft.com/office/drawing/2014/main" id="{0B393F3F-BB30-6898-F752-B54E2331B154}"/>
              </a:ext>
            </a:extLst>
          </p:cNvPr>
          <p:cNvSpPr txBox="1"/>
          <p:nvPr/>
        </p:nvSpPr>
        <p:spPr>
          <a:xfrm>
            <a:off x="3473936" y="3414204"/>
            <a:ext cx="3262925" cy="646331"/>
          </a:xfrm>
          <a:prstGeom prst="rect">
            <a:avLst/>
          </a:prstGeom>
          <a:noFill/>
        </p:spPr>
        <p:txBody>
          <a:bodyPr wrap="square" rtlCol="0">
            <a:spAutoFit/>
          </a:bodyPr>
          <a:lstStyle/>
          <a:p>
            <a:r>
              <a:rPr lang="en-US" b="1" dirty="0">
                <a:solidFill>
                  <a:schemeClr val="accent2"/>
                </a:solidFill>
              </a:rPr>
              <a:t>Announcing Dall-E 2 and its future release</a:t>
            </a:r>
            <a:endParaRPr lang="en-GB" b="1" dirty="0">
              <a:solidFill>
                <a:schemeClr val="accent2"/>
              </a:solidFill>
            </a:endParaRPr>
          </a:p>
        </p:txBody>
      </p:sp>
      <p:pic>
        <p:nvPicPr>
          <p:cNvPr id="14" name="Picture 13">
            <a:extLst>
              <a:ext uri="{FF2B5EF4-FFF2-40B4-BE49-F238E27FC236}">
                <a16:creationId xmlns:a16="http://schemas.microsoft.com/office/drawing/2014/main" id="{60FBA129-175C-A5BD-63AF-33228B6AEED0}"/>
              </a:ext>
            </a:extLst>
          </p:cNvPr>
          <p:cNvPicPr>
            <a:picLocks noChangeAspect="1"/>
          </p:cNvPicPr>
          <p:nvPr/>
        </p:nvPicPr>
        <p:blipFill rotWithShape="1">
          <a:blip r:embed="rId4">
            <a:extLst>
              <a:ext uri="{28A0092B-C50C-407E-A947-70E740481C1C}">
                <a14:useLocalDpi xmlns:a14="http://schemas.microsoft.com/office/drawing/2010/main" val="0"/>
              </a:ext>
            </a:extLst>
          </a:blip>
          <a:srcRect r="33434" b="50216"/>
          <a:stretch/>
        </p:blipFill>
        <p:spPr>
          <a:xfrm>
            <a:off x="291192" y="4060535"/>
            <a:ext cx="5070159" cy="2747050"/>
          </a:xfrm>
          <a:prstGeom prst="rect">
            <a:avLst/>
          </a:prstGeom>
        </p:spPr>
      </p:pic>
    </p:spTree>
    <p:extLst>
      <p:ext uri="{BB962C8B-B14F-4D97-AF65-F5344CB8AC3E}">
        <p14:creationId xmlns:p14="http://schemas.microsoft.com/office/powerpoint/2010/main" val="35368817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endParaRPr lang="en-GB" dirty="0"/>
          </a:p>
          <a:p>
            <a:r>
              <a:rPr lang="en-US" dirty="0"/>
              <a:t>[Quanta2021] “</a:t>
            </a:r>
            <a:r>
              <a:rPr lang="en-GB" dirty="0"/>
              <a:t>Artificial Neural Nets Finally Yield Clues to How Brains Learn</a:t>
            </a:r>
            <a:r>
              <a:rPr lang="en-US" dirty="0"/>
              <a:t>“, 2021.</a:t>
            </a:r>
            <a:br>
              <a:rPr lang="en-US" dirty="0"/>
            </a:br>
            <a:r>
              <a:rPr lang="en-US" dirty="0">
                <a:hlinkClick r:id="rId2"/>
              </a:rPr>
              <a:t>https://www.quantamagazine.org/artificial-neural-nets-finally-yield-clues-to-how-brains-learn-20210218/</a:t>
            </a:r>
            <a:endParaRPr lang="en-US" dirty="0"/>
          </a:p>
          <a:p>
            <a:endParaRPr lang="en-US" dirty="0"/>
          </a:p>
          <a:p>
            <a:r>
              <a:rPr lang="en-US" dirty="0"/>
              <a:t>[MITNews2022] “</a:t>
            </a:r>
            <a:r>
              <a:rPr lang="en-GB" dirty="0"/>
              <a:t>Study urges caution when comparing neural networks to the brain”, 2022.</a:t>
            </a:r>
            <a:br>
              <a:rPr lang="en-GB" dirty="0"/>
            </a:br>
            <a:r>
              <a:rPr lang="en-US" dirty="0">
                <a:hlinkClick r:id="rId3"/>
              </a:rPr>
              <a:t>https://news.mit.edu/2022/neural-networks-brain-function-1102</a:t>
            </a:r>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a:bodyPr>
          <a:lstStyle/>
          <a:p>
            <a:pPr marL="0" indent="0">
              <a:buNone/>
            </a:pPr>
            <a:r>
              <a:rPr lang="en-GB" dirty="0"/>
              <a:t>Some extra (easy) reading and videos for those of you who are curious.</a:t>
            </a:r>
          </a:p>
          <a:p>
            <a:endParaRPr lang="en-GB" dirty="0"/>
          </a:p>
          <a:p>
            <a:r>
              <a:rPr lang="en-US" dirty="0"/>
              <a:t>[Medium2020] “</a:t>
            </a:r>
            <a:r>
              <a:rPr lang="en-GB" dirty="0"/>
              <a:t>Who Invented Backpropagation? Hinton Says He Didn’t, but His Work Made It Popular</a:t>
            </a:r>
            <a:r>
              <a:rPr lang="en-US" dirty="0"/>
              <a:t>“, 2020.</a:t>
            </a:r>
            <a:br>
              <a:rPr lang="en-US" dirty="0"/>
            </a:br>
            <a:r>
              <a:rPr lang="en-US" dirty="0">
                <a:hlinkClick r:id="rId2"/>
              </a:rPr>
              <a:t>https://medium.com/syncedreview/who-invented-backpropagation-hinton-says-he-didnt-but-his-work-made-it-popular-e0854504d6d1/</a:t>
            </a:r>
            <a:endParaRPr lang="en-US" dirty="0"/>
          </a:p>
          <a:p>
            <a:endParaRPr lang="en-US" dirty="0"/>
          </a:p>
          <a:p>
            <a:r>
              <a:rPr lang="en-US" dirty="0"/>
              <a:t>[MITNews2022] “</a:t>
            </a:r>
            <a:r>
              <a:rPr lang="en-GB" dirty="0"/>
              <a:t>Study urges caution when comparing neural networks to the brain”, 2022.</a:t>
            </a:r>
            <a:br>
              <a:rPr lang="en-GB" dirty="0"/>
            </a:br>
            <a:r>
              <a:rPr lang="en-US" dirty="0">
                <a:hlinkClick r:id="rId3"/>
              </a:rPr>
              <a:t>https://news.mit.edu/2022/neural-networks-brain-function-1102</a:t>
            </a:r>
            <a:endParaRPr lang="en-US" dirty="0"/>
          </a:p>
          <a:p>
            <a:endParaRPr lang="en-US" dirty="0"/>
          </a:p>
          <a:p>
            <a:endParaRPr lang="en-GB" dirty="0"/>
          </a:p>
        </p:txBody>
      </p:sp>
    </p:spTree>
    <p:extLst>
      <p:ext uri="{BB962C8B-B14F-4D97-AF65-F5344CB8AC3E}">
        <p14:creationId xmlns:p14="http://schemas.microsoft.com/office/powerpoint/2010/main" val="3190040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D7E22-87CF-02A5-3F5F-93789E5D559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E6A39174-3E5F-1239-C016-DEB828F2BE91}"/>
              </a:ext>
            </a:extLst>
          </p:cNvPr>
          <p:cNvSpPr>
            <a:spLocks noGrp="1"/>
          </p:cNvSpPr>
          <p:nvPr>
            <p:ph idx="1"/>
          </p:nvPr>
        </p:nvSpPr>
        <p:spPr/>
        <p:txBody>
          <a:bodyPr>
            <a:normAutofit/>
          </a:bodyPr>
          <a:lstStyle/>
          <a:p>
            <a:r>
              <a:rPr lang="en-GB" dirty="0"/>
              <a:t>Check if your GPU is in the list of acceptable GPUs.</a:t>
            </a:r>
            <a:br>
              <a:rPr lang="en-GB" dirty="0"/>
            </a:br>
            <a:r>
              <a:rPr lang="en-GB" dirty="0">
                <a:hlinkClick r:id="rId2"/>
              </a:rPr>
              <a:t>https://developer.nvidia.com/cuda-gpus</a:t>
            </a:r>
            <a:endParaRPr lang="en-GB" dirty="0"/>
          </a:p>
          <a:p>
            <a:r>
              <a:rPr lang="en-GB" dirty="0"/>
              <a:t>If so, install CUDA (check version number matches </a:t>
            </a:r>
            <a:r>
              <a:rPr lang="en-GB" dirty="0" err="1"/>
              <a:t>PyTorch</a:t>
            </a:r>
            <a:r>
              <a:rPr lang="en-GB" dirty="0"/>
              <a:t> install!)</a:t>
            </a:r>
            <a:br>
              <a:rPr lang="en-GB" dirty="0"/>
            </a:br>
            <a:r>
              <a:rPr lang="en-GB" dirty="0">
                <a:hlinkClick r:id="rId3"/>
              </a:rPr>
              <a:t>https://developer.nvidia.com/cuda-downloads</a:t>
            </a:r>
            <a:endParaRPr lang="en-GB" dirty="0"/>
          </a:p>
          <a:p>
            <a:endParaRPr lang="en-GB" dirty="0"/>
          </a:p>
          <a:p>
            <a:endParaRPr lang="en-SG" dirty="0"/>
          </a:p>
        </p:txBody>
      </p:sp>
      <p:pic>
        <p:nvPicPr>
          <p:cNvPr id="8" name="Picture 7">
            <a:extLst>
              <a:ext uri="{FF2B5EF4-FFF2-40B4-BE49-F238E27FC236}">
                <a16:creationId xmlns:a16="http://schemas.microsoft.com/office/drawing/2014/main" id="{AEC56A8F-215B-9954-5832-294D7883BB91}"/>
              </a:ext>
            </a:extLst>
          </p:cNvPr>
          <p:cNvPicPr>
            <a:picLocks noChangeAspect="1"/>
          </p:cNvPicPr>
          <p:nvPr/>
        </p:nvPicPr>
        <p:blipFill>
          <a:blip r:embed="rId4"/>
          <a:stretch>
            <a:fillRect/>
          </a:stretch>
        </p:blipFill>
        <p:spPr>
          <a:xfrm>
            <a:off x="2257843" y="3730782"/>
            <a:ext cx="7676314" cy="3127218"/>
          </a:xfrm>
          <a:prstGeom prst="rect">
            <a:avLst/>
          </a:prstGeom>
        </p:spPr>
      </p:pic>
    </p:spTree>
    <p:extLst>
      <p:ext uri="{BB962C8B-B14F-4D97-AF65-F5344CB8AC3E}">
        <p14:creationId xmlns:p14="http://schemas.microsoft.com/office/powerpoint/2010/main" val="2959044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BD325-7DF3-3B98-1AA4-FEBDE0B5E8FD}"/>
              </a:ext>
            </a:extLst>
          </p:cNvPr>
          <p:cNvSpPr>
            <a:spLocks noGrp="1"/>
          </p:cNvSpPr>
          <p:nvPr>
            <p:ph type="title"/>
          </p:nvPr>
        </p:nvSpPr>
        <p:spPr/>
        <p:txBody>
          <a:bodyPr/>
          <a:lstStyle/>
          <a:p>
            <a:r>
              <a:rPr lang="en-GB" dirty="0"/>
              <a:t>Installing </a:t>
            </a:r>
            <a:r>
              <a:rPr lang="en-GB" dirty="0" err="1"/>
              <a:t>PyTorch</a:t>
            </a:r>
            <a:r>
              <a:rPr lang="en-GB" dirty="0"/>
              <a:t> and CUDA</a:t>
            </a:r>
            <a:endParaRPr lang="en-SG" dirty="0"/>
          </a:p>
        </p:txBody>
      </p:sp>
      <p:sp>
        <p:nvSpPr>
          <p:cNvPr id="3" name="Content Placeholder 2">
            <a:extLst>
              <a:ext uri="{FF2B5EF4-FFF2-40B4-BE49-F238E27FC236}">
                <a16:creationId xmlns:a16="http://schemas.microsoft.com/office/drawing/2014/main" id="{93F90C1D-8429-A9F5-70ED-9C87266E15D8}"/>
              </a:ext>
            </a:extLst>
          </p:cNvPr>
          <p:cNvSpPr>
            <a:spLocks noGrp="1"/>
          </p:cNvSpPr>
          <p:nvPr>
            <p:ph sz="half" idx="1"/>
          </p:nvPr>
        </p:nvSpPr>
        <p:spPr/>
        <p:txBody>
          <a:bodyPr/>
          <a:lstStyle/>
          <a:p>
            <a:r>
              <a:rPr lang="en-GB" dirty="0"/>
              <a:t>GPU not in the list of CUDA-enabled GPUs?</a:t>
            </a:r>
            <a:br>
              <a:rPr lang="en-GB" dirty="0"/>
            </a:br>
            <a:r>
              <a:rPr lang="en-GB" b="1" dirty="0"/>
              <a:t>Most notebooks can still run on CPU (but they might take significantly longer).</a:t>
            </a:r>
          </a:p>
          <a:p>
            <a:endParaRPr lang="en-GB" dirty="0"/>
          </a:p>
          <a:p>
            <a:r>
              <a:rPr lang="en-GB" dirty="0"/>
              <a:t>Always the option of using Google </a:t>
            </a:r>
            <a:r>
              <a:rPr lang="en-GB" dirty="0" err="1"/>
              <a:t>Colab</a:t>
            </a:r>
            <a:r>
              <a:rPr lang="en-GB" dirty="0"/>
              <a:t>, or create an education account on AWS.</a:t>
            </a:r>
          </a:p>
          <a:p>
            <a:endParaRPr lang="en-SG" dirty="0"/>
          </a:p>
        </p:txBody>
      </p:sp>
      <p:pic>
        <p:nvPicPr>
          <p:cNvPr id="4" name="Picture 3" descr="A picture containing icon&#10;&#10;Description automatically generated">
            <a:extLst>
              <a:ext uri="{FF2B5EF4-FFF2-40B4-BE49-F238E27FC236}">
                <a16:creationId xmlns:a16="http://schemas.microsoft.com/office/drawing/2014/main" id="{AA52A89A-5796-289C-7EC1-5AEEB444F1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8651" y="3610892"/>
            <a:ext cx="4655781" cy="1991640"/>
          </a:xfrm>
          <a:prstGeom prst="rect">
            <a:avLst/>
          </a:prstGeom>
        </p:spPr>
      </p:pic>
      <p:pic>
        <p:nvPicPr>
          <p:cNvPr id="7" name="Picture 6" descr="Logo, company name&#10;&#10;Description automatically generated">
            <a:extLst>
              <a:ext uri="{FF2B5EF4-FFF2-40B4-BE49-F238E27FC236}">
                <a16:creationId xmlns:a16="http://schemas.microsoft.com/office/drawing/2014/main" id="{AD647818-47CA-E035-9783-1CE629E2B218}"/>
              </a:ext>
            </a:extLst>
          </p:cNvPr>
          <p:cNvPicPr>
            <a:picLocks noChangeAspect="1"/>
          </p:cNvPicPr>
          <p:nvPr/>
        </p:nvPicPr>
        <p:blipFill rotWithShape="1">
          <a:blip r:embed="rId3">
            <a:extLst>
              <a:ext uri="{28A0092B-C50C-407E-A947-70E740481C1C}">
                <a14:useLocalDpi xmlns:a14="http://schemas.microsoft.com/office/drawing/2010/main" val="0"/>
              </a:ext>
            </a:extLst>
          </a:blip>
          <a:srcRect t="25327" b="25839"/>
          <a:stretch/>
        </p:blipFill>
        <p:spPr>
          <a:xfrm>
            <a:off x="7256941" y="5602532"/>
            <a:ext cx="4705228" cy="1148862"/>
          </a:xfrm>
          <a:prstGeom prst="rect">
            <a:avLst/>
          </a:prstGeom>
        </p:spPr>
      </p:pic>
      <p:pic>
        <p:nvPicPr>
          <p:cNvPr id="9" name="Picture 8" descr="Chart, bar chart&#10;&#10;Description automatically generated">
            <a:extLst>
              <a:ext uri="{FF2B5EF4-FFF2-40B4-BE49-F238E27FC236}">
                <a16:creationId xmlns:a16="http://schemas.microsoft.com/office/drawing/2014/main" id="{F8D0A878-7AD3-C72A-C57F-77A0A74A37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7925" y="1733466"/>
            <a:ext cx="5754075" cy="1763213"/>
          </a:xfrm>
          <a:prstGeom prst="rect">
            <a:avLst/>
          </a:prstGeom>
        </p:spPr>
      </p:pic>
    </p:spTree>
    <p:extLst>
      <p:ext uri="{BB962C8B-B14F-4D97-AF65-F5344CB8AC3E}">
        <p14:creationId xmlns:p14="http://schemas.microsoft.com/office/powerpoint/2010/main" val="1878827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E2B8-16B2-DFEB-21E8-D5EA9B09A62A}"/>
              </a:ext>
            </a:extLst>
          </p:cNvPr>
          <p:cNvSpPr>
            <a:spLocks noGrp="1"/>
          </p:cNvSpPr>
          <p:nvPr>
            <p:ph type="title"/>
          </p:nvPr>
        </p:nvSpPr>
        <p:spPr/>
        <p:txBody>
          <a:bodyPr/>
          <a:lstStyle/>
          <a:p>
            <a:r>
              <a:rPr lang="en-GB" dirty="0"/>
              <a:t>Checking your </a:t>
            </a:r>
            <a:r>
              <a:rPr lang="en-GB" dirty="0" err="1"/>
              <a:t>PyTorch</a:t>
            </a:r>
            <a:r>
              <a:rPr lang="en-GB" dirty="0"/>
              <a:t> and CUDA install</a:t>
            </a:r>
            <a:endParaRPr lang="en-SG" dirty="0"/>
          </a:p>
        </p:txBody>
      </p:sp>
      <p:sp>
        <p:nvSpPr>
          <p:cNvPr id="3" name="Content Placeholder 2">
            <a:extLst>
              <a:ext uri="{FF2B5EF4-FFF2-40B4-BE49-F238E27FC236}">
                <a16:creationId xmlns:a16="http://schemas.microsoft.com/office/drawing/2014/main" id="{40B01D2C-4BE4-C6CD-31D7-3F2E182779DF}"/>
              </a:ext>
            </a:extLst>
          </p:cNvPr>
          <p:cNvSpPr>
            <a:spLocks noGrp="1"/>
          </p:cNvSpPr>
          <p:nvPr>
            <p:ph sz="half" idx="1"/>
          </p:nvPr>
        </p:nvSpPr>
        <p:spPr/>
        <p:txBody>
          <a:bodyPr/>
          <a:lstStyle/>
          <a:p>
            <a:r>
              <a:rPr lang="en-GB" b="1" dirty="0"/>
              <a:t>Hello World for </a:t>
            </a:r>
            <a:r>
              <a:rPr lang="en-GB" b="1" dirty="0" err="1"/>
              <a:t>PyTorch</a:t>
            </a:r>
            <a:r>
              <a:rPr lang="en-GB" b="1" dirty="0"/>
              <a:t>: </a:t>
            </a:r>
            <a:r>
              <a:rPr lang="en-GB" dirty="0"/>
              <a:t>to check you have </a:t>
            </a:r>
            <a:r>
              <a:rPr lang="en-GB" dirty="0" err="1"/>
              <a:t>PyTorch</a:t>
            </a:r>
            <a:r>
              <a:rPr lang="en-GB" dirty="0"/>
              <a:t> installed correctly. The code below should run and display a tensor.</a:t>
            </a:r>
            <a:endParaRPr lang="en-SG" dirty="0"/>
          </a:p>
        </p:txBody>
      </p:sp>
      <p:sp>
        <p:nvSpPr>
          <p:cNvPr id="4" name="Content Placeholder 3">
            <a:extLst>
              <a:ext uri="{FF2B5EF4-FFF2-40B4-BE49-F238E27FC236}">
                <a16:creationId xmlns:a16="http://schemas.microsoft.com/office/drawing/2014/main" id="{D0D29EA2-9996-8782-66AE-561B2D472B85}"/>
              </a:ext>
            </a:extLst>
          </p:cNvPr>
          <p:cNvSpPr>
            <a:spLocks noGrp="1"/>
          </p:cNvSpPr>
          <p:nvPr>
            <p:ph sz="half" idx="2"/>
          </p:nvPr>
        </p:nvSpPr>
        <p:spPr/>
        <p:txBody>
          <a:bodyPr/>
          <a:lstStyle/>
          <a:p>
            <a:r>
              <a:rPr lang="en-GB" b="1" dirty="0"/>
              <a:t>Hello World for CUDA: </a:t>
            </a:r>
            <a:r>
              <a:rPr lang="en-GB" dirty="0"/>
              <a:t>to check you have correctly installed CUDA on top of </a:t>
            </a:r>
            <a:r>
              <a:rPr lang="en-GB" dirty="0" err="1"/>
              <a:t>PyTorch</a:t>
            </a:r>
            <a:r>
              <a:rPr lang="en-GB" dirty="0"/>
              <a:t>.</a:t>
            </a:r>
            <a:br>
              <a:rPr lang="en-GB" dirty="0"/>
            </a:br>
            <a:r>
              <a:rPr lang="en-GB" dirty="0"/>
              <a:t>The code below should print </a:t>
            </a:r>
            <a:r>
              <a:rPr lang="en-GB" i="1" dirty="0"/>
              <a:t>True</a:t>
            </a:r>
            <a:r>
              <a:rPr lang="en-GB" dirty="0"/>
              <a:t>, as the output of</a:t>
            </a:r>
            <a:br>
              <a:rPr lang="en-GB" dirty="0"/>
            </a:br>
            <a:r>
              <a:rPr lang="en-GB" i="1" dirty="0" err="1"/>
              <a:t>torch.cuda.is_available</a:t>
            </a:r>
            <a:r>
              <a:rPr lang="en-GB" i="1" dirty="0"/>
              <a:t>()</a:t>
            </a:r>
            <a:endParaRPr lang="en-SG" i="1" dirty="0"/>
          </a:p>
        </p:txBody>
      </p:sp>
      <p:pic>
        <p:nvPicPr>
          <p:cNvPr id="8" name="Picture 7">
            <a:extLst>
              <a:ext uri="{FF2B5EF4-FFF2-40B4-BE49-F238E27FC236}">
                <a16:creationId xmlns:a16="http://schemas.microsoft.com/office/drawing/2014/main" id="{8642BB61-5547-E779-25BC-07029F6867D4}"/>
              </a:ext>
            </a:extLst>
          </p:cNvPr>
          <p:cNvPicPr>
            <a:picLocks noChangeAspect="1"/>
          </p:cNvPicPr>
          <p:nvPr/>
        </p:nvPicPr>
        <p:blipFill rotWithShape="1">
          <a:blip r:embed="rId2"/>
          <a:srcRect b="16706"/>
          <a:stretch/>
        </p:blipFill>
        <p:spPr>
          <a:xfrm>
            <a:off x="1130375" y="4656724"/>
            <a:ext cx="4928802" cy="2037652"/>
          </a:xfrm>
          <a:prstGeom prst="rect">
            <a:avLst/>
          </a:prstGeom>
        </p:spPr>
      </p:pic>
      <p:pic>
        <p:nvPicPr>
          <p:cNvPr id="10" name="Picture 9">
            <a:extLst>
              <a:ext uri="{FF2B5EF4-FFF2-40B4-BE49-F238E27FC236}">
                <a16:creationId xmlns:a16="http://schemas.microsoft.com/office/drawing/2014/main" id="{AAA21B2A-5B1A-3237-C1A9-541D91EEB57A}"/>
              </a:ext>
            </a:extLst>
          </p:cNvPr>
          <p:cNvPicPr>
            <a:picLocks noChangeAspect="1"/>
          </p:cNvPicPr>
          <p:nvPr/>
        </p:nvPicPr>
        <p:blipFill>
          <a:blip r:embed="rId3"/>
          <a:stretch>
            <a:fillRect/>
          </a:stretch>
        </p:blipFill>
        <p:spPr>
          <a:xfrm>
            <a:off x="6172200" y="4474772"/>
            <a:ext cx="4792785" cy="1947544"/>
          </a:xfrm>
          <a:prstGeom prst="rect">
            <a:avLst/>
          </a:prstGeom>
        </p:spPr>
      </p:pic>
      <p:pic>
        <p:nvPicPr>
          <p:cNvPr id="6" name="Picture 5">
            <a:extLst>
              <a:ext uri="{FF2B5EF4-FFF2-40B4-BE49-F238E27FC236}">
                <a16:creationId xmlns:a16="http://schemas.microsoft.com/office/drawing/2014/main" id="{174A9CDE-B0B1-2295-86F9-490D9AEF3493}"/>
              </a:ext>
            </a:extLst>
          </p:cNvPr>
          <p:cNvPicPr>
            <a:picLocks noChangeAspect="1"/>
          </p:cNvPicPr>
          <p:nvPr/>
        </p:nvPicPr>
        <p:blipFill rotWithShape="1">
          <a:blip r:embed="rId4"/>
          <a:srcRect t="21849" r="74778" b="21063"/>
          <a:stretch/>
        </p:blipFill>
        <p:spPr>
          <a:xfrm>
            <a:off x="1099113" y="3774833"/>
            <a:ext cx="3660456" cy="1163248"/>
          </a:xfrm>
          <a:prstGeom prst="rect">
            <a:avLst/>
          </a:prstGeom>
        </p:spPr>
      </p:pic>
    </p:spTree>
    <p:extLst>
      <p:ext uri="{BB962C8B-B14F-4D97-AF65-F5344CB8AC3E}">
        <p14:creationId xmlns:p14="http://schemas.microsoft.com/office/powerpoint/2010/main" val="3358927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normAutofit/>
          </a:bodyPr>
          <a:lstStyle/>
          <a:p>
            <a:pPr marL="0" indent="0">
              <a:buNone/>
            </a:pPr>
            <a:r>
              <a:rPr lang="en-GB" b="1" dirty="0" err="1"/>
              <a:t>PyTorch</a:t>
            </a:r>
            <a:r>
              <a:rPr lang="en-GB" b="1" dirty="0"/>
              <a:t> 2.0 </a:t>
            </a:r>
            <a:r>
              <a:rPr lang="en-GB" dirty="0"/>
              <a:t>has been announced end of 2022 and will have several new features, including </a:t>
            </a:r>
          </a:p>
          <a:p>
            <a:r>
              <a:rPr lang="en-GB" b="1" dirty="0" err="1"/>
              <a:t>torch.compile</a:t>
            </a:r>
            <a:r>
              <a:rPr lang="en-GB" b="1" dirty="0"/>
              <a:t>(), </a:t>
            </a:r>
            <a:r>
              <a:rPr lang="en-GB" dirty="0"/>
              <a:t>which allows for faster training,</a:t>
            </a:r>
          </a:p>
          <a:p>
            <a:r>
              <a:rPr lang="en-GB" dirty="0"/>
              <a:t>and the ability to move parts of the </a:t>
            </a:r>
            <a:r>
              <a:rPr lang="en-GB" dirty="0" err="1"/>
              <a:t>PyTorch</a:t>
            </a:r>
            <a:r>
              <a:rPr lang="en-GB" dirty="0"/>
              <a:t> framework from C++ back into Python.</a:t>
            </a:r>
          </a:p>
          <a:p>
            <a:pPr marL="0" indent="0">
              <a:buNone/>
            </a:pPr>
            <a:r>
              <a:rPr lang="en-GB" dirty="0"/>
              <a:t>It will also be cloud-agnostic, open-source.</a:t>
            </a:r>
            <a:endParaRPr lang="en-SG" dirty="0"/>
          </a:p>
        </p:txBody>
      </p:sp>
      <p:pic>
        <p:nvPicPr>
          <p:cNvPr id="6" name="Picture 5" descr="Shape&#10;&#10;Description automatically generated">
            <a:extLst>
              <a:ext uri="{FF2B5EF4-FFF2-40B4-BE49-F238E27FC236}">
                <a16:creationId xmlns:a16="http://schemas.microsoft.com/office/drawing/2014/main" id="{9BAEAF4E-92E3-AB67-5518-51DFC5B50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3811152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6AE3-0783-2504-FB20-97620F12FAF1}"/>
              </a:ext>
            </a:extLst>
          </p:cNvPr>
          <p:cNvSpPr>
            <a:spLocks noGrp="1"/>
          </p:cNvSpPr>
          <p:nvPr>
            <p:ph type="title"/>
          </p:nvPr>
        </p:nvSpPr>
        <p:spPr/>
        <p:txBody>
          <a:bodyPr/>
          <a:lstStyle/>
          <a:p>
            <a:r>
              <a:rPr lang="en-GB" dirty="0"/>
              <a:t>A quick word about </a:t>
            </a:r>
            <a:r>
              <a:rPr lang="en-GB" dirty="0" err="1"/>
              <a:t>PyTorch</a:t>
            </a:r>
            <a:r>
              <a:rPr lang="en-GB" dirty="0"/>
              <a:t> 2.0</a:t>
            </a:r>
            <a:endParaRPr lang="en-SG" dirty="0"/>
          </a:p>
        </p:txBody>
      </p:sp>
      <p:sp>
        <p:nvSpPr>
          <p:cNvPr id="3" name="Content Placeholder 2">
            <a:extLst>
              <a:ext uri="{FF2B5EF4-FFF2-40B4-BE49-F238E27FC236}">
                <a16:creationId xmlns:a16="http://schemas.microsoft.com/office/drawing/2014/main" id="{E4D678C0-BD3C-5BF0-1339-4AFB8229F7DA}"/>
              </a:ext>
            </a:extLst>
          </p:cNvPr>
          <p:cNvSpPr>
            <a:spLocks noGrp="1"/>
          </p:cNvSpPr>
          <p:nvPr>
            <p:ph sz="half" idx="1"/>
          </p:nvPr>
        </p:nvSpPr>
        <p:spPr>
          <a:xfrm>
            <a:off x="838200" y="1825624"/>
            <a:ext cx="5181600" cy="5032375"/>
          </a:xfrm>
        </p:spPr>
        <p:txBody>
          <a:bodyPr/>
          <a:lstStyle/>
          <a:p>
            <a:pPr marL="0" indent="0">
              <a:buNone/>
            </a:pPr>
            <a:r>
              <a:rPr lang="en-GB" dirty="0" err="1"/>
              <a:t>PyTorch</a:t>
            </a:r>
            <a:r>
              <a:rPr lang="en-GB" dirty="0"/>
              <a:t> 2.0 is currently still in its experimental phase. </a:t>
            </a:r>
            <a:r>
              <a:rPr lang="en-GB" b="1" dirty="0"/>
              <a:t>Stable </a:t>
            </a:r>
            <a:r>
              <a:rPr lang="en-GB" b="1" dirty="0" err="1"/>
              <a:t>PyTorch</a:t>
            </a:r>
            <a:r>
              <a:rPr lang="en-GB" b="1" dirty="0"/>
              <a:t> 2.0 release date is slotted for March 2023.</a:t>
            </a:r>
          </a:p>
          <a:p>
            <a:pPr marL="0" indent="0">
              <a:buNone/>
            </a:pPr>
            <a:r>
              <a:rPr lang="en-GB" i="1" dirty="0"/>
              <a:t>(Some </a:t>
            </a:r>
            <a:r>
              <a:rPr lang="en-GB" i="1" dirty="0" err="1"/>
              <a:t>nightlies</a:t>
            </a:r>
            <a:r>
              <a:rPr lang="en-GB" i="1" dirty="0"/>
              <a:t> releases are available, but I would advise against using them for now!</a:t>
            </a:r>
          </a:p>
          <a:p>
            <a:pPr marL="0" indent="0">
              <a:buNone/>
            </a:pPr>
            <a:r>
              <a:rPr lang="en-GB" i="1" dirty="0"/>
              <a:t>Allow me to explore it a bit more first and let us discuss it again in Week 13!)</a:t>
            </a:r>
          </a:p>
        </p:txBody>
      </p:sp>
      <p:pic>
        <p:nvPicPr>
          <p:cNvPr id="4" name="Picture 3" descr="Shape&#10;&#10;Description automatically generated">
            <a:extLst>
              <a:ext uri="{FF2B5EF4-FFF2-40B4-BE49-F238E27FC236}">
                <a16:creationId xmlns:a16="http://schemas.microsoft.com/office/drawing/2014/main" id="{A1101FF3-693B-C90F-4D24-79DD171D35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2" y="2177923"/>
            <a:ext cx="5947516" cy="3112534"/>
          </a:xfrm>
          <a:prstGeom prst="rect">
            <a:avLst/>
          </a:prstGeom>
        </p:spPr>
      </p:pic>
    </p:spTree>
    <p:extLst>
      <p:ext uri="{BB962C8B-B14F-4D97-AF65-F5344CB8AC3E}">
        <p14:creationId xmlns:p14="http://schemas.microsoft.com/office/powerpoint/2010/main" val="5094049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concepts</a:t>
            </a:r>
            <a:r>
              <a:rPr lang="en-US" dirty="0"/>
              <a:t> </a:t>
            </a:r>
            <a:r>
              <a:rPr lang="en-US" b="1" dirty="0"/>
              <a:t>of</a:t>
            </a:r>
            <a:r>
              <a:rPr lang="en-US" dirty="0"/>
              <a:t> </a:t>
            </a:r>
            <a:r>
              <a:rPr lang="en-US" b="1" dirty="0"/>
              <a:t>Machine</a:t>
            </a:r>
            <a:r>
              <a:rPr lang="en-US" dirty="0"/>
              <a:t> </a:t>
            </a:r>
            <a:r>
              <a:rPr lang="en-US" b="1" dirty="0"/>
              <a:t>Learning</a:t>
            </a:r>
            <a:r>
              <a:rPr lang="en-US" dirty="0"/>
              <a:t> to be used as a starting point for this course?</a:t>
            </a:r>
          </a:p>
          <a:p>
            <a:pPr marL="514350" indent="-514350">
              <a:buFont typeface="+mj-lt"/>
              <a:buAutoNum type="arabicPeriod"/>
            </a:pPr>
            <a:r>
              <a:rPr lang="en-GB" dirty="0"/>
              <a:t>What are the </a:t>
            </a:r>
            <a:r>
              <a:rPr lang="en-GB" b="1" dirty="0"/>
              <a:t>different</a:t>
            </a:r>
            <a:r>
              <a:rPr lang="en-GB" dirty="0"/>
              <a:t> </a:t>
            </a:r>
            <a:r>
              <a:rPr lang="en-GB" b="1" dirty="0"/>
              <a:t>families</a:t>
            </a:r>
            <a:r>
              <a:rPr lang="en-GB" dirty="0"/>
              <a:t> </a:t>
            </a:r>
            <a:r>
              <a:rPr lang="en-GB" b="1" dirty="0"/>
              <a:t>of</a:t>
            </a:r>
            <a:r>
              <a:rPr lang="en-GB" dirty="0"/>
              <a:t> </a:t>
            </a:r>
            <a:r>
              <a:rPr lang="en-GB" b="1" dirty="0"/>
              <a:t>problems</a:t>
            </a:r>
            <a:r>
              <a:rPr lang="en-GB" dirty="0"/>
              <a:t> in Deep Learning?</a:t>
            </a:r>
          </a:p>
          <a:p>
            <a:pPr marL="514350" indent="-514350">
              <a:buFont typeface="+mj-lt"/>
              <a:buAutoNum type="arabicPeriod"/>
            </a:pPr>
            <a:r>
              <a:rPr lang="en-GB" dirty="0"/>
              <a:t>What is the </a:t>
            </a:r>
            <a:r>
              <a:rPr lang="en-GB" b="1" dirty="0"/>
              <a:t>typical</a:t>
            </a:r>
            <a:r>
              <a:rPr lang="en-GB" dirty="0"/>
              <a:t> </a:t>
            </a:r>
            <a:r>
              <a:rPr lang="en-GB" b="1" dirty="0"/>
              <a:t>structure</a:t>
            </a:r>
            <a:r>
              <a:rPr lang="en-GB" dirty="0"/>
              <a:t> </a:t>
            </a:r>
            <a:r>
              <a:rPr lang="en-GB" b="1" dirty="0"/>
              <a:t>of a Deep Learning problem</a:t>
            </a:r>
            <a:r>
              <a:rPr lang="en-GB" dirty="0"/>
              <a:t>?</a:t>
            </a:r>
          </a:p>
          <a:p>
            <a:pPr marL="514350" indent="-514350">
              <a:buFont typeface="+mj-lt"/>
              <a:buAutoNum type="arabicPeriod"/>
            </a:pPr>
            <a:r>
              <a:rPr lang="en-GB" dirty="0"/>
              <a:t>What is </a:t>
            </a:r>
            <a:r>
              <a:rPr lang="en-GB" b="1" dirty="0"/>
              <a:t>linear</a:t>
            </a:r>
            <a:r>
              <a:rPr lang="en-GB" dirty="0"/>
              <a:t> </a:t>
            </a:r>
            <a:r>
              <a:rPr lang="en-GB" b="1" dirty="0"/>
              <a:t>regression</a:t>
            </a:r>
            <a:r>
              <a:rPr lang="en-GB" dirty="0"/>
              <a:t> and how to implement it?</a:t>
            </a:r>
          </a:p>
          <a:p>
            <a:pPr marL="514350" indent="-514350">
              <a:buFont typeface="+mj-lt"/>
              <a:buAutoNum type="arabicPeriod"/>
            </a:pPr>
            <a:r>
              <a:rPr lang="en-GB" dirty="0"/>
              <a:t>What is the </a:t>
            </a:r>
            <a:r>
              <a:rPr lang="en-GB" b="1" dirty="0"/>
              <a:t>gradient</a:t>
            </a:r>
            <a:r>
              <a:rPr lang="en-GB" dirty="0"/>
              <a:t> </a:t>
            </a:r>
            <a:r>
              <a:rPr lang="en-GB" b="1" dirty="0"/>
              <a:t>descent</a:t>
            </a:r>
            <a:r>
              <a:rPr lang="en-GB" dirty="0"/>
              <a:t> </a:t>
            </a:r>
            <a:r>
              <a:rPr lang="en-GB" b="1" dirty="0"/>
              <a:t>algorithm</a:t>
            </a:r>
            <a:r>
              <a:rPr lang="en-GB" dirty="0"/>
              <a:t> and how is it used to </a:t>
            </a:r>
            <a:r>
              <a:rPr lang="en-GB" b="1" dirty="0"/>
              <a:t>train</a:t>
            </a:r>
            <a:r>
              <a:rPr lang="en-GB" dirty="0"/>
              <a:t> </a:t>
            </a:r>
            <a:r>
              <a:rPr lang="en-GB" b="1" dirty="0"/>
              <a:t>Machine</a:t>
            </a:r>
            <a:r>
              <a:rPr lang="en-GB" dirty="0"/>
              <a:t> </a:t>
            </a:r>
            <a:r>
              <a:rPr lang="en-GB" b="1" dirty="0"/>
              <a:t>Learning</a:t>
            </a:r>
            <a:r>
              <a:rPr lang="en-GB" dirty="0"/>
              <a:t> </a:t>
            </a:r>
            <a:r>
              <a:rPr lang="en-GB" b="1" dirty="0"/>
              <a:t>models</a:t>
            </a:r>
            <a:r>
              <a:rPr lang="en-GB" dirty="0"/>
              <a:t>?</a:t>
            </a:r>
          </a:p>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8"/>
            </a:pPr>
            <a:r>
              <a:rPr lang="en-US" dirty="0"/>
              <a:t>What is </a:t>
            </a:r>
            <a:r>
              <a:rPr lang="en-US" b="1" dirty="0"/>
              <a:t>overfitting</a:t>
            </a:r>
            <a:r>
              <a:rPr lang="en-US" dirty="0"/>
              <a:t> and why is it bad?</a:t>
            </a:r>
          </a:p>
          <a:p>
            <a:pPr marL="514350" indent="-514350">
              <a:buFont typeface="+mj-lt"/>
              <a:buAutoNum type="arabicPeriod" startAt="8"/>
            </a:pPr>
            <a:r>
              <a:rPr lang="en-US" dirty="0"/>
              <a:t>What is </a:t>
            </a:r>
            <a:r>
              <a:rPr lang="en-US" b="1" dirty="0"/>
              <a:t>underfitting</a:t>
            </a:r>
            <a:r>
              <a:rPr lang="en-US" dirty="0"/>
              <a:t> and why is it bad?</a:t>
            </a:r>
          </a:p>
          <a:p>
            <a:pPr marL="514350" indent="-514350">
              <a:buFont typeface="+mj-lt"/>
              <a:buAutoNum type="arabicPeriod" startAt="8"/>
            </a:pPr>
            <a:r>
              <a:rPr lang="en-US" dirty="0"/>
              <a:t>What is </a:t>
            </a:r>
            <a:r>
              <a:rPr lang="en-US" b="1" dirty="0"/>
              <a:t>generalization</a:t>
            </a:r>
            <a:r>
              <a:rPr lang="en-US" dirty="0"/>
              <a:t> and how to evaluate it?</a:t>
            </a:r>
          </a:p>
          <a:p>
            <a:pPr marL="514350" indent="-514350">
              <a:buFont typeface="+mj-lt"/>
              <a:buAutoNum type="arabicPeriod" startAt="8"/>
            </a:pPr>
            <a:r>
              <a:rPr lang="en-US" dirty="0"/>
              <a:t>What is a </a:t>
            </a:r>
            <a:r>
              <a:rPr lang="en-US" b="1" dirty="0"/>
              <a:t>train-test</a:t>
            </a:r>
            <a:r>
              <a:rPr lang="en-US" dirty="0"/>
              <a:t> </a:t>
            </a:r>
            <a:r>
              <a:rPr lang="en-US" b="1" dirty="0"/>
              <a:t>split</a:t>
            </a:r>
            <a:r>
              <a:rPr lang="en-US" dirty="0"/>
              <a:t> and why is it related to </a:t>
            </a:r>
            <a:r>
              <a:rPr lang="en-US" b="1" dirty="0"/>
              <a:t>generalization</a:t>
            </a:r>
            <a:r>
              <a:rPr lang="en-US" dirty="0"/>
              <a:t>?</a:t>
            </a:r>
          </a:p>
          <a:p>
            <a:pPr marL="514350" indent="-514350">
              <a:buFont typeface="+mj-lt"/>
              <a:buAutoNum type="arabicPeriod" startAt="8"/>
            </a:pPr>
            <a:r>
              <a:rPr lang="en-US" dirty="0"/>
              <a:t>What is a </a:t>
            </a:r>
            <a:r>
              <a:rPr lang="en-US" b="1" dirty="0"/>
              <a:t>sigmoid</a:t>
            </a:r>
            <a:r>
              <a:rPr lang="en-US" dirty="0"/>
              <a:t> function? What is a </a:t>
            </a:r>
            <a:r>
              <a:rPr lang="en-US" b="1" dirty="0"/>
              <a:t>logistic</a:t>
            </a:r>
            <a:r>
              <a:rPr lang="en-US" dirty="0"/>
              <a:t> function?</a:t>
            </a:r>
          </a:p>
          <a:p>
            <a:pPr marL="514350" indent="-514350">
              <a:buFont typeface="+mj-lt"/>
              <a:buAutoNum type="arabicPeriod" startAt="8"/>
            </a:pPr>
            <a:r>
              <a:rPr lang="en-US" dirty="0"/>
              <a:t>How to perform </a:t>
            </a:r>
            <a:r>
              <a:rPr lang="en-US" b="1" dirty="0"/>
              <a:t>binary</a:t>
            </a:r>
            <a:r>
              <a:rPr lang="en-US" dirty="0"/>
              <a:t> </a:t>
            </a:r>
            <a:r>
              <a:rPr lang="en-US" b="1" dirty="0"/>
              <a:t>classification</a:t>
            </a:r>
            <a:r>
              <a:rPr lang="en-US" dirty="0"/>
              <a:t> using a </a:t>
            </a:r>
            <a:r>
              <a:rPr lang="en-US" b="1" dirty="0"/>
              <a:t>logistic</a:t>
            </a:r>
            <a:r>
              <a:rPr lang="en-US" dirty="0"/>
              <a:t> </a:t>
            </a:r>
            <a:r>
              <a:rPr lang="en-US" b="1" dirty="0"/>
              <a:t>regressor</a:t>
            </a:r>
            <a:r>
              <a:rPr lang="en-US" dirty="0"/>
              <a:t> and how is it related to linear regression?</a:t>
            </a:r>
          </a:p>
          <a:p>
            <a:pPr marL="514350" indent="-514350">
              <a:buFont typeface="+mj-lt"/>
              <a:buAutoNum type="arabicPeriod" startAt="8"/>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1)</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startAt="14"/>
            </a:pPr>
            <a:r>
              <a:rPr lang="en-US" dirty="0"/>
              <a:t>What are </a:t>
            </a:r>
            <a:r>
              <a:rPr lang="en-US" b="1" dirty="0"/>
              <a:t>Neural</a:t>
            </a:r>
            <a:r>
              <a:rPr lang="en-US" dirty="0"/>
              <a:t> </a:t>
            </a:r>
            <a:r>
              <a:rPr lang="en-US" b="1" dirty="0"/>
              <a:t>Networks</a:t>
            </a:r>
            <a:r>
              <a:rPr lang="en-US" dirty="0"/>
              <a:t> and how do they relate to the </a:t>
            </a:r>
            <a:r>
              <a:rPr lang="en-US" b="1" dirty="0"/>
              <a:t>biology</a:t>
            </a:r>
            <a:r>
              <a:rPr lang="en-US" dirty="0"/>
              <a:t> </a:t>
            </a:r>
            <a:r>
              <a:rPr lang="en-US" b="1" dirty="0"/>
              <a:t>of a</a:t>
            </a:r>
            <a:r>
              <a:rPr lang="en-US" dirty="0"/>
              <a:t> </a:t>
            </a:r>
            <a:r>
              <a:rPr lang="en-US" b="1" dirty="0"/>
              <a:t>human</a:t>
            </a:r>
            <a:r>
              <a:rPr lang="en-US" dirty="0"/>
              <a:t> </a:t>
            </a:r>
            <a:r>
              <a:rPr lang="en-US" b="1" dirty="0"/>
              <a:t>brain</a:t>
            </a:r>
            <a:r>
              <a:rPr lang="en-US" dirty="0"/>
              <a:t>?</a:t>
            </a:r>
          </a:p>
          <a:p>
            <a:pPr marL="514350" indent="-514350">
              <a:buFont typeface="+mj-lt"/>
              <a:buAutoNum type="arabicPeriod" startAt="14"/>
            </a:pPr>
            <a:r>
              <a:rPr lang="en-US" dirty="0"/>
              <a:t>What is a </a:t>
            </a:r>
            <a:r>
              <a:rPr lang="en-US" b="1" dirty="0"/>
              <a:t>Neuron</a:t>
            </a:r>
            <a:r>
              <a:rPr lang="en-US" dirty="0"/>
              <a:t> in a Neural Network and how does it relate to linear/logistic regression?</a:t>
            </a:r>
          </a:p>
          <a:p>
            <a:pPr marL="514350" indent="-514350">
              <a:buFont typeface="+mj-lt"/>
              <a:buAutoNum type="arabicPeriod" startAt="14"/>
            </a:pPr>
            <a:r>
              <a:rPr lang="en-US" dirty="0"/>
              <a:t>What is the </a:t>
            </a:r>
            <a:r>
              <a:rPr lang="en-US" b="1" dirty="0"/>
              <a:t>difference</a:t>
            </a:r>
            <a:r>
              <a:rPr lang="en-US" dirty="0"/>
              <a:t> between a </a:t>
            </a:r>
            <a:r>
              <a:rPr lang="en-US" b="1" dirty="0"/>
              <a:t>shallow</a:t>
            </a:r>
            <a:r>
              <a:rPr lang="en-US" dirty="0"/>
              <a:t> and a </a:t>
            </a:r>
            <a:r>
              <a:rPr lang="en-US" b="1" dirty="0"/>
              <a:t>deep neural network</a:t>
            </a:r>
            <a:r>
              <a:rPr lang="en-US" dirty="0"/>
              <a:t>?</a:t>
            </a:r>
          </a:p>
          <a:p>
            <a:pPr marL="514350" indent="-514350">
              <a:buFont typeface="+mj-lt"/>
              <a:buAutoNum type="arabicPeriod" startAt="14"/>
            </a:pPr>
            <a:r>
              <a:rPr lang="en-US" dirty="0"/>
              <a:t>How to </a:t>
            </a:r>
            <a:r>
              <a:rPr lang="en-US" b="1" dirty="0"/>
              <a:t>implement</a:t>
            </a:r>
            <a:r>
              <a:rPr lang="en-US" dirty="0"/>
              <a:t> </a:t>
            </a:r>
            <a:r>
              <a:rPr lang="en-US" b="1" dirty="0"/>
              <a:t>a</a:t>
            </a:r>
            <a:r>
              <a:rPr lang="en-US" dirty="0"/>
              <a:t> </a:t>
            </a:r>
            <a:r>
              <a:rPr lang="en-US" b="1" dirty="0"/>
              <a:t>shallow</a:t>
            </a:r>
            <a:r>
              <a:rPr lang="en-US" dirty="0"/>
              <a:t> </a:t>
            </a:r>
            <a:r>
              <a:rPr lang="en-US" b="1" dirty="0"/>
              <a:t>Neural</a:t>
            </a:r>
            <a:r>
              <a:rPr lang="en-US" dirty="0"/>
              <a:t> </a:t>
            </a:r>
            <a:r>
              <a:rPr lang="en-US" b="1" dirty="0"/>
              <a:t>Network</a:t>
            </a:r>
            <a:r>
              <a:rPr lang="en-US" dirty="0"/>
              <a:t> manually and define a </a:t>
            </a:r>
            <a:r>
              <a:rPr lang="en-US" b="1" dirty="0"/>
              <a:t>forward</a:t>
            </a:r>
            <a:r>
              <a:rPr lang="en-US" dirty="0"/>
              <a:t> </a:t>
            </a:r>
            <a:r>
              <a:rPr lang="en-US" b="1" dirty="0"/>
              <a:t>propagation</a:t>
            </a:r>
            <a:r>
              <a:rPr lang="en-US" dirty="0"/>
              <a:t> method for it?</a:t>
            </a:r>
          </a:p>
          <a:p>
            <a:pPr marL="514350" indent="-514350">
              <a:buFont typeface="+mj-lt"/>
              <a:buAutoNum type="arabicPeriod" startAt="14"/>
            </a:pPr>
            <a:r>
              <a:rPr lang="en-US" dirty="0"/>
              <a:t>How to </a:t>
            </a:r>
            <a:r>
              <a:rPr lang="en-US" b="1" dirty="0"/>
              <a:t>train</a:t>
            </a:r>
            <a:r>
              <a:rPr lang="en-US" dirty="0"/>
              <a:t> </a:t>
            </a:r>
            <a:r>
              <a:rPr lang="en-US" b="1" dirty="0"/>
              <a:t>a shallow Neural Network </a:t>
            </a:r>
            <a:r>
              <a:rPr lang="en-US" dirty="0"/>
              <a:t>using </a:t>
            </a:r>
            <a:r>
              <a:rPr lang="en-US" b="1" dirty="0"/>
              <a:t>backpropagation</a:t>
            </a:r>
            <a:r>
              <a:rPr lang="en-US" dirty="0"/>
              <a:t>? 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startAt="14"/>
            </a:pPr>
            <a:endParaRPr lang="en-GB" dirty="0"/>
          </a:p>
        </p:txBody>
      </p:sp>
    </p:spTree>
    <p:extLst>
      <p:ext uri="{BB962C8B-B14F-4D97-AF65-F5344CB8AC3E}">
        <p14:creationId xmlns:p14="http://schemas.microsoft.com/office/powerpoint/2010/main" val="31905844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7" name="Picture 6">
            <a:extLst>
              <a:ext uri="{FF2B5EF4-FFF2-40B4-BE49-F238E27FC236}">
                <a16:creationId xmlns:a16="http://schemas.microsoft.com/office/drawing/2014/main" id="{20E02448-3801-471A-05BA-5A89814634F9}"/>
              </a:ext>
            </a:extLst>
          </p:cNvPr>
          <p:cNvPicPr>
            <a:picLocks noChangeAspect="1"/>
          </p:cNvPicPr>
          <p:nvPr/>
        </p:nvPicPr>
        <p:blipFill>
          <a:blip r:embed="rId2"/>
          <a:stretch>
            <a:fillRect/>
          </a:stretch>
        </p:blipFill>
        <p:spPr>
          <a:xfrm>
            <a:off x="6518031" y="3936012"/>
            <a:ext cx="5495201" cy="2659442"/>
          </a:xfrm>
          <a:prstGeom prst="rect">
            <a:avLst/>
          </a:prstGeom>
        </p:spPr>
      </p:pic>
      <p:sp>
        <p:nvSpPr>
          <p:cNvPr id="11" name="Content Placeholder 10">
            <a:extLst>
              <a:ext uri="{FF2B5EF4-FFF2-40B4-BE49-F238E27FC236}">
                <a16:creationId xmlns:a16="http://schemas.microsoft.com/office/drawing/2014/main" id="{8FB938B3-49AA-64A9-0AE5-33A8966854C4}"/>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Artificial</a:t>
            </a:r>
            <a:r>
              <a:rPr lang="en-GB" b="1" dirty="0"/>
              <a:t> </a:t>
            </a:r>
            <a:r>
              <a:rPr lang="en-GB" b="1" dirty="0">
                <a:solidFill>
                  <a:srgbClr val="00B050"/>
                </a:solidFill>
              </a:rPr>
              <a:t>Intelligence</a:t>
            </a:r>
            <a:r>
              <a:rPr lang="en-GB" b="1" dirty="0"/>
              <a:t>):</a:t>
            </a:r>
          </a:p>
          <a:p>
            <a:pPr marL="0" indent="0">
              <a:buNone/>
            </a:pPr>
            <a:r>
              <a:rPr lang="en-SG" dirty="0"/>
              <a:t>“In Computer Science, </a:t>
            </a:r>
            <a:r>
              <a:rPr lang="en-SG" b="1" dirty="0">
                <a:solidFill>
                  <a:srgbClr val="00B050"/>
                </a:solidFill>
              </a:rPr>
              <a:t>Artificial</a:t>
            </a:r>
            <a:r>
              <a:rPr lang="en-SG" b="1" dirty="0"/>
              <a:t> </a:t>
            </a:r>
            <a:r>
              <a:rPr lang="en-SG" b="1" dirty="0">
                <a:solidFill>
                  <a:srgbClr val="00B050"/>
                </a:solidFill>
              </a:rPr>
              <a:t>Intelligence</a:t>
            </a:r>
            <a:r>
              <a:rPr lang="en-SG" b="1" dirty="0"/>
              <a:t> (AI) </a:t>
            </a:r>
            <a:r>
              <a:rPr lang="en-SG" dirty="0"/>
              <a:t>refers to </a:t>
            </a:r>
            <a:r>
              <a:rPr lang="en-GB" dirty="0"/>
              <a:t>the theory and development of computer systems capable to </a:t>
            </a:r>
            <a:r>
              <a:rPr lang="en-GB" b="1" dirty="0"/>
              <a:t>perform cognitive tasks</a:t>
            </a:r>
            <a:r>
              <a:rPr lang="en-GB" dirty="0"/>
              <a:t> that normally require human intelligence, such as visual perception, speech recognition, decision-making, and translation between languages.”</a:t>
            </a:r>
          </a:p>
        </p:txBody>
      </p:sp>
      <p:graphicFrame>
        <p:nvGraphicFramePr>
          <p:cNvPr id="12" name="Content Placeholder 7">
            <a:extLst>
              <a:ext uri="{FF2B5EF4-FFF2-40B4-BE49-F238E27FC236}">
                <a16:creationId xmlns:a16="http://schemas.microsoft.com/office/drawing/2014/main" id="{BCC3C7A5-B077-6F5F-45EA-4FDC58A4BFB1}"/>
              </a:ext>
            </a:extLst>
          </p:cNvPr>
          <p:cNvGraphicFramePr>
            <a:graphicFrameLocks/>
          </p:cNvGraphicFramePr>
          <p:nvPr>
            <p:extLst>
              <p:ext uri="{D42A27DB-BD31-4B8C-83A1-F6EECF244321}">
                <p14:modId xmlns:p14="http://schemas.microsoft.com/office/powerpoint/2010/main" val="897827673"/>
              </p:ext>
            </p:extLst>
          </p:nvPr>
        </p:nvGraphicFramePr>
        <p:xfrm>
          <a:off x="7137400" y="365125"/>
          <a:ext cx="4476262" cy="3863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8760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Introduce the technical aspects related to the </a:t>
            </a:r>
            <a:r>
              <a:rPr lang="en-GB" b="1" dirty="0"/>
              <a:t>implementation of Deep Neural Networks from scratch</a:t>
            </a:r>
            <a:r>
              <a:rPr lang="en-GB" dirty="0"/>
              <a:t>.</a:t>
            </a:r>
          </a:p>
          <a:p>
            <a:r>
              <a:rPr lang="en-GB" dirty="0"/>
              <a:t>Teach the students about the </a:t>
            </a:r>
            <a:r>
              <a:rPr lang="en-GB" b="1" dirty="0"/>
              <a:t>most popular framework </a:t>
            </a:r>
            <a:r>
              <a:rPr lang="en-GB" dirty="0"/>
              <a:t>for implementing Deep Neural Networks (as of Jan 2023): </a:t>
            </a:r>
            <a:r>
              <a:rPr lang="en-GB" b="1" dirty="0" err="1"/>
              <a:t>PyTorch</a:t>
            </a:r>
            <a:r>
              <a:rPr lang="en-GB" b="1" dirty="0"/>
              <a:t>.</a:t>
            </a:r>
          </a:p>
          <a:p>
            <a:r>
              <a:rPr lang="en-GB" dirty="0"/>
              <a:t>Discuss the </a:t>
            </a:r>
            <a:r>
              <a:rPr lang="en-GB" b="1" dirty="0"/>
              <a:t>mathematical</a:t>
            </a:r>
            <a:r>
              <a:rPr lang="en-GB" dirty="0"/>
              <a:t> </a:t>
            </a:r>
            <a:r>
              <a:rPr lang="en-GB" b="1" dirty="0"/>
              <a:t>foundations</a:t>
            </a:r>
            <a:r>
              <a:rPr lang="en-GB" dirty="0"/>
              <a:t> </a:t>
            </a:r>
            <a:r>
              <a:rPr lang="en-GB" b="1" dirty="0"/>
              <a:t>and</a:t>
            </a:r>
            <a:r>
              <a:rPr lang="en-GB" dirty="0"/>
              <a:t> </a:t>
            </a:r>
            <a:r>
              <a:rPr lang="en-GB" b="1" dirty="0"/>
              <a:t>intuitions</a:t>
            </a:r>
            <a:r>
              <a:rPr lang="en-GB" dirty="0"/>
              <a:t> behind the Deep Learning framework, layers and some techniques.</a:t>
            </a:r>
          </a:p>
          <a:p>
            <a:r>
              <a:rPr lang="en-GB" dirty="0"/>
              <a:t>Give the students a </a:t>
            </a:r>
            <a:r>
              <a:rPr lang="en-GB" b="1" dirty="0"/>
              <a:t>global overview of the advanced techniques </a:t>
            </a:r>
            <a:r>
              <a:rPr lang="en-GB" dirty="0"/>
              <a:t>related to Deep Learning and Deep Neural Networks.</a:t>
            </a:r>
          </a:p>
          <a:p>
            <a:r>
              <a:rPr lang="en-GB" dirty="0"/>
              <a:t>Describe </a:t>
            </a:r>
            <a:r>
              <a:rPr lang="en-GB" b="1" dirty="0"/>
              <a:t>examples of practical applications </a:t>
            </a:r>
            <a:r>
              <a:rPr lang="en-GB" dirty="0"/>
              <a:t>of Deep Learning, showing how some key AIs were implemented using Deep Learning.</a:t>
            </a:r>
            <a:endParaRPr lang="en-SG" dirty="0"/>
          </a:p>
        </p:txBody>
      </p:sp>
    </p:spTree>
    <p:extLst>
      <p:ext uri="{BB962C8B-B14F-4D97-AF65-F5344CB8AC3E}">
        <p14:creationId xmlns:p14="http://schemas.microsoft.com/office/powerpoint/2010/main" val="2869851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161330"/>
          </a:xfrm>
        </p:spPr>
        <p:txBody>
          <a:bodyPr>
            <a:normAutofit/>
          </a:bodyPr>
          <a:lstStyle/>
          <a:p>
            <a:pPr marL="0" indent="0">
              <a:buNone/>
            </a:pPr>
            <a:r>
              <a:rPr lang="en-GB" b="1" dirty="0"/>
              <a:t>Definition (</a:t>
            </a:r>
            <a:r>
              <a:rPr lang="en-GB" b="1" dirty="0">
                <a:solidFill>
                  <a:srgbClr val="00B050"/>
                </a:solidFill>
              </a:rPr>
              <a:t>Machine Learning</a:t>
            </a:r>
            <a:r>
              <a:rPr lang="en-GB" b="1" dirty="0"/>
              <a:t>):</a:t>
            </a:r>
          </a:p>
          <a:p>
            <a:pPr marL="0" indent="0">
              <a:buNone/>
            </a:pPr>
            <a:r>
              <a:rPr lang="en-GB" dirty="0"/>
              <a:t>In Computer Science, </a:t>
            </a:r>
            <a:r>
              <a:rPr lang="en-GB" b="1" dirty="0">
                <a:solidFill>
                  <a:srgbClr val="00B050"/>
                </a:solidFill>
              </a:rPr>
              <a:t>Machine Learning</a:t>
            </a:r>
            <a:r>
              <a:rPr lang="en-GB" dirty="0"/>
              <a:t> </a:t>
            </a:r>
            <a:r>
              <a:rPr lang="en-GB" b="1" dirty="0"/>
              <a:t>(ML)</a:t>
            </a:r>
            <a:r>
              <a:rPr lang="en-GB" dirty="0"/>
              <a:t> refers to the field of study that describes </a:t>
            </a:r>
            <a:r>
              <a:rPr lang="en-GB" b="1" dirty="0"/>
              <a:t>techniques</a:t>
            </a:r>
            <a:r>
              <a:rPr lang="en-GB" dirty="0"/>
              <a:t> and </a:t>
            </a:r>
            <a:r>
              <a:rPr lang="en-GB" b="1" dirty="0"/>
              <a:t>algorithms</a:t>
            </a:r>
            <a:r>
              <a:rPr lang="en-GB" dirty="0"/>
              <a:t> that give computers the </a:t>
            </a:r>
            <a:r>
              <a:rPr lang="en-GB" b="1" dirty="0"/>
              <a:t>ability to learn without being explicitly programmed</a:t>
            </a:r>
            <a:r>
              <a:rPr lang="en-GB" dirty="0"/>
              <a:t>.</a:t>
            </a:r>
          </a:p>
          <a:p>
            <a:pPr marL="0" indent="0">
              <a:buNone/>
            </a:pPr>
            <a:r>
              <a:rPr lang="en-GB" b="1" u="sng" dirty="0"/>
              <a:t>Some</a:t>
            </a:r>
            <a:r>
              <a:rPr lang="en-GB" dirty="0"/>
              <a:t> implementations of machine learning may rely on data and neural networks.</a:t>
            </a:r>
          </a:p>
          <a:p>
            <a:pPr marL="0" indent="0">
              <a:buNone/>
            </a:pPr>
            <a:r>
              <a:rPr lang="en-GB" dirty="0"/>
              <a:t>- Arthur Samuel (1959).</a:t>
            </a:r>
            <a:endParaRPr lang="en-SG" dirty="0"/>
          </a:p>
        </p:txBody>
      </p:sp>
      <p:graphicFrame>
        <p:nvGraphicFramePr>
          <p:cNvPr id="7" name="Content Placeholder 5">
            <a:extLst>
              <a:ext uri="{FF2B5EF4-FFF2-40B4-BE49-F238E27FC236}">
                <a16:creationId xmlns:a16="http://schemas.microsoft.com/office/drawing/2014/main" id="{CD44B9A1-537C-8FAD-9312-28EA40B67374}"/>
              </a:ext>
            </a:extLst>
          </p:cNvPr>
          <p:cNvGraphicFramePr>
            <a:graphicFrameLocks/>
          </p:cNvGraphicFramePr>
          <p:nvPr>
            <p:extLst>
              <p:ext uri="{D42A27DB-BD31-4B8C-83A1-F6EECF244321}">
                <p14:modId xmlns:p14="http://schemas.microsoft.com/office/powerpoint/2010/main" val="294579052"/>
              </p:ext>
            </p:extLst>
          </p:nvPr>
        </p:nvGraphicFramePr>
        <p:xfrm>
          <a:off x="7151077" y="1914767"/>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8" name="Content Placeholder 5">
            <a:extLst>
              <a:ext uri="{FF2B5EF4-FFF2-40B4-BE49-F238E27FC236}">
                <a16:creationId xmlns:a16="http://schemas.microsoft.com/office/drawing/2014/main" id="{80214A9B-AEF2-000F-C87F-D02A05A27DD0}"/>
              </a:ext>
            </a:extLst>
          </p:cNvPr>
          <p:cNvGraphicFramePr>
            <a:graphicFrameLocks/>
          </p:cNvGraphicFramePr>
          <p:nvPr>
            <p:extLst>
              <p:ext uri="{D42A27DB-BD31-4B8C-83A1-F6EECF244321}">
                <p14:modId xmlns:p14="http://schemas.microsoft.com/office/powerpoint/2010/main" val="2192586585"/>
              </p:ext>
            </p:extLst>
          </p:nvPr>
        </p:nvGraphicFramePr>
        <p:xfrm>
          <a:off x="7151076" y="5079999"/>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a:extLst>
              <a:ext uri="{FF2B5EF4-FFF2-40B4-BE49-F238E27FC236}">
                <a16:creationId xmlns:a16="http://schemas.microsoft.com/office/drawing/2014/main" id="{FF185986-30C4-409E-4CCE-C31ABDC63CE2}"/>
              </a:ext>
            </a:extLst>
          </p:cNvPr>
          <p:cNvSpPr txBox="1"/>
          <p:nvPr/>
        </p:nvSpPr>
        <p:spPr>
          <a:xfrm>
            <a:off x="7151075" y="1640958"/>
            <a:ext cx="4645025" cy="369332"/>
          </a:xfrm>
          <a:prstGeom prst="rect">
            <a:avLst/>
          </a:prstGeom>
          <a:noFill/>
        </p:spPr>
        <p:txBody>
          <a:bodyPr wrap="square" rtlCol="0">
            <a:spAutoFit/>
          </a:bodyPr>
          <a:lstStyle/>
          <a:p>
            <a:pPr algn="ctr"/>
            <a:r>
              <a:rPr lang="en-GB" b="1" dirty="0"/>
              <a:t>Conventional programming</a:t>
            </a:r>
            <a:endParaRPr lang="en-SG" b="1" dirty="0"/>
          </a:p>
        </p:txBody>
      </p:sp>
      <p:sp>
        <p:nvSpPr>
          <p:cNvPr id="10" name="TextBox 9">
            <a:extLst>
              <a:ext uri="{FF2B5EF4-FFF2-40B4-BE49-F238E27FC236}">
                <a16:creationId xmlns:a16="http://schemas.microsoft.com/office/drawing/2014/main" id="{8EAC98E0-52CF-30C6-2263-89612014B5AD}"/>
              </a:ext>
            </a:extLst>
          </p:cNvPr>
          <p:cNvSpPr txBox="1"/>
          <p:nvPr/>
        </p:nvSpPr>
        <p:spPr>
          <a:xfrm>
            <a:off x="7151075" y="4760397"/>
            <a:ext cx="4645025" cy="369332"/>
          </a:xfrm>
          <a:prstGeom prst="rect">
            <a:avLst/>
          </a:prstGeom>
          <a:noFill/>
        </p:spPr>
        <p:txBody>
          <a:bodyPr wrap="square" rtlCol="0">
            <a:spAutoFit/>
          </a:bodyPr>
          <a:lstStyle/>
          <a:p>
            <a:pPr algn="ctr"/>
            <a:r>
              <a:rPr lang="en-GB" b="1" dirty="0"/>
              <a:t>Machine Learning</a:t>
            </a:r>
            <a:endParaRPr lang="en-SG" b="1" dirty="0"/>
          </a:p>
        </p:txBody>
      </p:sp>
      <p:sp>
        <p:nvSpPr>
          <p:cNvPr id="11" name="TextBox 10">
            <a:extLst>
              <a:ext uri="{FF2B5EF4-FFF2-40B4-BE49-F238E27FC236}">
                <a16:creationId xmlns:a16="http://schemas.microsoft.com/office/drawing/2014/main" id="{7C8A78D0-5585-4A73-CBAC-4BE6346D2322}"/>
              </a:ext>
            </a:extLst>
          </p:cNvPr>
          <p:cNvSpPr txBox="1"/>
          <p:nvPr/>
        </p:nvSpPr>
        <p:spPr>
          <a:xfrm>
            <a:off x="8860079" y="3774239"/>
            <a:ext cx="1227015" cy="369332"/>
          </a:xfrm>
          <a:prstGeom prst="rect">
            <a:avLst/>
          </a:prstGeom>
          <a:noFill/>
        </p:spPr>
        <p:txBody>
          <a:bodyPr wrap="square" rtlCol="0">
            <a:spAutoFit/>
          </a:bodyPr>
          <a:lstStyle/>
          <a:p>
            <a:pPr algn="ctr"/>
            <a:r>
              <a:rPr lang="en-GB" dirty="0"/>
              <a:t>VS.</a:t>
            </a:r>
            <a:endParaRPr lang="en-SG" dirty="0"/>
          </a:p>
        </p:txBody>
      </p:sp>
    </p:spTree>
    <p:extLst>
      <p:ext uri="{BB962C8B-B14F-4D97-AF65-F5344CB8AC3E}">
        <p14:creationId xmlns:p14="http://schemas.microsoft.com/office/powerpoint/2010/main" val="303120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38712-EB65-4616-96D6-33BA9B87C8D3}"/>
              </a:ext>
            </a:extLst>
          </p:cNvPr>
          <p:cNvSpPr>
            <a:spLocks noGrp="1"/>
          </p:cNvSpPr>
          <p:nvPr>
            <p:ph type="title"/>
          </p:nvPr>
        </p:nvSpPr>
        <p:spPr/>
        <p:txBody>
          <a:bodyPr/>
          <a:lstStyle/>
          <a:p>
            <a:r>
              <a:rPr lang="en-GB" dirty="0"/>
              <a:t>What is AI/ML/NN/DL?</a:t>
            </a:r>
            <a:endParaRPr lang="fr-FR" dirty="0"/>
          </a:p>
        </p:txBody>
      </p:sp>
      <p:sp>
        <p:nvSpPr>
          <p:cNvPr id="4" name="Content Placeholder 3">
            <a:extLst>
              <a:ext uri="{FF2B5EF4-FFF2-40B4-BE49-F238E27FC236}">
                <a16:creationId xmlns:a16="http://schemas.microsoft.com/office/drawing/2014/main" id="{5399EDF6-A627-45EA-8B4E-4EB7B5AECE32}"/>
              </a:ext>
            </a:extLst>
          </p:cNvPr>
          <p:cNvSpPr>
            <a:spLocks noGrp="1"/>
          </p:cNvSpPr>
          <p:nvPr>
            <p:ph sz="half" idx="1"/>
          </p:nvPr>
        </p:nvSpPr>
        <p:spPr/>
        <p:txBody>
          <a:bodyPr>
            <a:normAutofit/>
          </a:bodyPr>
          <a:lstStyle/>
          <a:p>
            <a:r>
              <a:rPr lang="fr-FR" dirty="0" err="1"/>
              <a:t>What</a:t>
            </a:r>
            <a:r>
              <a:rPr lang="fr-FR" dirty="0"/>
              <a:t> </a:t>
            </a:r>
            <a:r>
              <a:rPr lang="fr-FR" dirty="0" err="1"/>
              <a:t>we</a:t>
            </a:r>
            <a:r>
              <a:rPr lang="fr-FR" dirty="0"/>
              <a:t> have </a:t>
            </a:r>
            <a:r>
              <a:rPr lang="fr-FR" dirty="0" err="1"/>
              <a:t>done</a:t>
            </a:r>
            <a:r>
              <a:rPr lang="fr-FR" dirty="0"/>
              <a:t> in </a:t>
            </a:r>
            <a:r>
              <a:rPr lang="fr-FR" dirty="0" err="1"/>
              <a:t>programming</a:t>
            </a:r>
            <a:r>
              <a:rPr lang="fr-FR" dirty="0"/>
              <a:t> </a:t>
            </a:r>
            <a:r>
              <a:rPr lang="fr-FR" dirty="0" err="1"/>
              <a:t>so</a:t>
            </a:r>
            <a:r>
              <a:rPr lang="fr-FR" dirty="0"/>
              <a:t> far </a:t>
            </a:r>
            <a:r>
              <a:rPr lang="fr-FR" dirty="0" err="1"/>
              <a:t>was</a:t>
            </a:r>
            <a:r>
              <a:rPr lang="fr-FR" dirty="0"/>
              <a:t> to design </a:t>
            </a:r>
            <a:r>
              <a:rPr lang="fr-FR" dirty="0" err="1"/>
              <a:t>functions</a:t>
            </a:r>
            <a:r>
              <a:rPr lang="fr-FR" dirty="0"/>
              <a:t>, </a:t>
            </a:r>
          </a:p>
          <a:p>
            <a:pPr lvl="1"/>
            <a:r>
              <a:rPr lang="fr-FR" dirty="0" err="1"/>
              <a:t>which</a:t>
            </a:r>
            <a:r>
              <a:rPr lang="fr-FR" dirty="0"/>
              <a:t> </a:t>
            </a:r>
            <a:r>
              <a:rPr lang="fr-FR" dirty="0" err="1"/>
              <a:t>would</a:t>
            </a:r>
            <a:r>
              <a:rPr lang="fr-FR" dirty="0"/>
              <a:t> do </a:t>
            </a:r>
            <a:r>
              <a:rPr lang="fr-FR" b="1" dirty="0" err="1"/>
              <a:t>specific</a:t>
            </a:r>
            <a:r>
              <a:rPr lang="fr-FR" dirty="0"/>
              <a:t> </a:t>
            </a:r>
            <a:r>
              <a:rPr lang="fr-FR" b="1" dirty="0" err="1"/>
              <a:t>operations</a:t>
            </a:r>
            <a:r>
              <a:rPr lang="fr-FR" b="1" dirty="0"/>
              <a:t>,</a:t>
            </a:r>
            <a:endParaRPr lang="fr-FR" dirty="0"/>
          </a:p>
          <a:p>
            <a:pPr lvl="1"/>
            <a:r>
              <a:rPr lang="fr-FR" dirty="0"/>
              <a:t>and return </a:t>
            </a:r>
            <a:r>
              <a:rPr lang="fr-FR" b="1" dirty="0"/>
              <a:t>outputs,</a:t>
            </a:r>
            <a:endParaRPr lang="fr-FR" dirty="0"/>
          </a:p>
          <a:p>
            <a:pPr lvl="1"/>
            <a:r>
              <a:rPr lang="fr-FR" dirty="0"/>
              <a:t>for </a:t>
            </a:r>
            <a:r>
              <a:rPr lang="fr-FR" dirty="0" err="1"/>
              <a:t>any</a:t>
            </a:r>
            <a:r>
              <a:rPr lang="fr-FR" dirty="0"/>
              <a:t> </a:t>
            </a:r>
            <a:r>
              <a:rPr lang="fr-FR" b="1" dirty="0"/>
              <a:t>input</a:t>
            </a:r>
            <a:r>
              <a:rPr lang="fr-FR" dirty="0"/>
              <a:t> </a:t>
            </a:r>
            <a:r>
              <a:rPr lang="fr-FR" dirty="0" err="1"/>
              <a:t>we</a:t>
            </a:r>
            <a:r>
              <a:rPr lang="fr-FR" dirty="0"/>
              <a:t> </a:t>
            </a:r>
            <a:r>
              <a:rPr lang="fr-FR" dirty="0" err="1"/>
              <a:t>could</a:t>
            </a:r>
            <a:r>
              <a:rPr lang="fr-FR" dirty="0"/>
              <a:t> </a:t>
            </a:r>
            <a:r>
              <a:rPr lang="fr-FR" dirty="0" err="1"/>
              <a:t>give</a:t>
            </a:r>
            <a:r>
              <a:rPr lang="fr-FR" dirty="0"/>
              <a:t> </a:t>
            </a:r>
            <a:r>
              <a:rPr lang="fr-FR" dirty="0" err="1"/>
              <a:t>it</a:t>
            </a:r>
            <a:r>
              <a:rPr lang="fr-FR" dirty="0"/>
              <a:t>.</a:t>
            </a:r>
          </a:p>
        </p:txBody>
      </p:sp>
      <p:graphicFrame>
        <p:nvGraphicFramePr>
          <p:cNvPr id="7" name="Content Placeholder 5">
            <a:extLst>
              <a:ext uri="{FF2B5EF4-FFF2-40B4-BE49-F238E27FC236}">
                <a16:creationId xmlns:a16="http://schemas.microsoft.com/office/drawing/2014/main" id="{BA152880-B18E-4280-B4E6-A8C33492EC97}"/>
              </a:ext>
            </a:extLst>
          </p:cNvPr>
          <p:cNvGraphicFramePr>
            <a:graphicFrameLocks/>
          </p:cNvGraphicFramePr>
          <p:nvPr>
            <p:extLst>
              <p:ext uri="{D42A27DB-BD31-4B8C-83A1-F6EECF244321}">
                <p14:modId xmlns:p14="http://schemas.microsoft.com/office/powerpoint/2010/main" val="704610827"/>
              </p:ext>
            </p:extLst>
          </p:nvPr>
        </p:nvGraphicFramePr>
        <p:xfrm>
          <a:off x="7022124" y="5072183"/>
          <a:ext cx="4645025" cy="12426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ontent Placeholder 7">
            <a:extLst>
              <a:ext uri="{FF2B5EF4-FFF2-40B4-BE49-F238E27FC236}">
                <a16:creationId xmlns:a16="http://schemas.microsoft.com/office/drawing/2014/main" id="{317EBCDF-AF94-4764-9BFD-2B84E5C3F6C5}"/>
              </a:ext>
            </a:extLst>
          </p:cNvPr>
          <p:cNvSpPr>
            <a:spLocks noGrp="1"/>
          </p:cNvSpPr>
          <p:nvPr>
            <p:ph sz="half" idx="2"/>
          </p:nvPr>
        </p:nvSpPr>
        <p:spPr/>
        <p:txBody>
          <a:bodyPr>
            <a:normAutofit/>
          </a:bodyPr>
          <a:lstStyle/>
          <a:p>
            <a:r>
              <a:rPr lang="fr-FR" dirty="0"/>
              <a:t>But </a:t>
            </a:r>
            <a:r>
              <a:rPr lang="fr-FR" dirty="0" err="1"/>
              <a:t>sometimes</a:t>
            </a:r>
            <a:r>
              <a:rPr lang="fr-FR" dirty="0"/>
              <a:t>, </a:t>
            </a:r>
            <a:r>
              <a:rPr lang="fr-FR" dirty="0" err="1"/>
              <a:t>we</a:t>
            </a:r>
            <a:r>
              <a:rPr lang="fr-FR" dirty="0"/>
              <a:t> can </a:t>
            </a:r>
            <a:r>
              <a:rPr lang="fr-FR" dirty="0" err="1"/>
              <a:t>encounter</a:t>
            </a:r>
            <a:r>
              <a:rPr lang="fr-FR" dirty="0"/>
              <a:t> </a:t>
            </a:r>
            <a:r>
              <a:rPr lang="fr-FR" dirty="0" err="1"/>
              <a:t>problems</a:t>
            </a:r>
            <a:r>
              <a:rPr lang="fr-FR" dirty="0"/>
              <a:t> </a:t>
            </a:r>
            <a:r>
              <a:rPr lang="fr-FR" dirty="0" err="1"/>
              <a:t>where</a:t>
            </a:r>
            <a:endParaRPr lang="fr-FR" dirty="0"/>
          </a:p>
          <a:p>
            <a:pPr lvl="1"/>
            <a:r>
              <a:rPr lang="fr-FR" dirty="0" err="1"/>
              <a:t>we</a:t>
            </a:r>
            <a:r>
              <a:rPr lang="fr-FR" dirty="0"/>
              <a:t> can </a:t>
            </a:r>
            <a:r>
              <a:rPr lang="fr-FR" dirty="0" err="1"/>
              <a:t>easily</a:t>
            </a:r>
            <a:r>
              <a:rPr lang="fr-FR" dirty="0"/>
              <a:t> </a:t>
            </a:r>
            <a:r>
              <a:rPr lang="fr-FR" dirty="0" err="1"/>
              <a:t>find</a:t>
            </a:r>
            <a:r>
              <a:rPr lang="fr-FR" dirty="0"/>
              <a:t> </a:t>
            </a:r>
            <a:r>
              <a:rPr lang="fr-FR" b="1" dirty="0"/>
              <a:t>inputs</a:t>
            </a:r>
            <a:r>
              <a:rPr lang="fr-FR" dirty="0"/>
              <a:t> and </a:t>
            </a:r>
            <a:r>
              <a:rPr lang="fr-FR" b="1" dirty="0" err="1"/>
              <a:t>expected</a:t>
            </a:r>
            <a:r>
              <a:rPr lang="fr-FR" dirty="0"/>
              <a:t> outputs,</a:t>
            </a:r>
          </a:p>
          <a:p>
            <a:pPr lvl="1"/>
            <a:r>
              <a:rPr lang="fr-FR" dirty="0"/>
              <a:t>but the </a:t>
            </a:r>
            <a:r>
              <a:rPr lang="fr-FR" b="1" dirty="0" err="1"/>
              <a:t>function</a:t>
            </a:r>
            <a:r>
              <a:rPr lang="fr-FR" dirty="0"/>
              <a:t> to </a:t>
            </a:r>
            <a:r>
              <a:rPr lang="fr-FR" dirty="0" err="1"/>
              <a:t>be</a:t>
            </a:r>
            <a:r>
              <a:rPr lang="fr-FR" dirty="0"/>
              <a:t> </a:t>
            </a:r>
            <a:r>
              <a:rPr lang="fr-FR" dirty="0" err="1"/>
              <a:t>coded</a:t>
            </a:r>
            <a:r>
              <a:rPr lang="fr-FR" dirty="0"/>
              <a:t> </a:t>
            </a:r>
            <a:r>
              <a:rPr lang="fr-FR" dirty="0" err="1"/>
              <a:t>is</a:t>
            </a:r>
            <a:r>
              <a:rPr lang="fr-FR" dirty="0"/>
              <a:t> </a:t>
            </a:r>
            <a:r>
              <a:rPr lang="fr-FR" b="1" dirty="0"/>
              <a:t>not simple </a:t>
            </a:r>
            <a:r>
              <a:rPr lang="fr-FR" dirty="0"/>
              <a:t>to figure out.</a:t>
            </a:r>
          </a:p>
          <a:p>
            <a:pPr lvl="1"/>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p:txBody>
      </p:sp>
      <p:graphicFrame>
        <p:nvGraphicFramePr>
          <p:cNvPr id="9" name="Content Placeholder 5">
            <a:extLst>
              <a:ext uri="{FF2B5EF4-FFF2-40B4-BE49-F238E27FC236}">
                <a16:creationId xmlns:a16="http://schemas.microsoft.com/office/drawing/2014/main" id="{7E787324-96AB-4EB4-9953-71DB07B4865D}"/>
              </a:ext>
            </a:extLst>
          </p:cNvPr>
          <p:cNvGraphicFramePr>
            <a:graphicFrameLocks/>
          </p:cNvGraphicFramePr>
          <p:nvPr>
            <p:extLst>
              <p:ext uri="{D42A27DB-BD31-4B8C-83A1-F6EECF244321}">
                <p14:modId xmlns:p14="http://schemas.microsoft.com/office/powerpoint/2010/main" val="3221487915"/>
              </p:ext>
            </p:extLst>
          </p:nvPr>
        </p:nvGraphicFramePr>
        <p:xfrm>
          <a:off x="859692" y="5072183"/>
          <a:ext cx="4645025" cy="124264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161190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Tree>
    <p:extLst>
      <p:ext uri="{BB962C8B-B14F-4D97-AF65-F5344CB8AC3E}">
        <p14:creationId xmlns:p14="http://schemas.microsoft.com/office/powerpoint/2010/main" val="585312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4AB6F-5999-4074-9E40-17BB01C5731A}"/>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8498DCDA-D7C7-42F2-ACC9-65962DF9399D}"/>
              </a:ext>
            </a:extLst>
          </p:cNvPr>
          <p:cNvSpPr>
            <a:spLocks noGrp="1"/>
          </p:cNvSpPr>
          <p:nvPr>
            <p:ph idx="1"/>
          </p:nvPr>
        </p:nvSpPr>
        <p:spPr/>
        <p:txBody>
          <a:bodyPr>
            <a:normAutofit/>
          </a:bodyPr>
          <a:lstStyle/>
          <a:p>
            <a:pPr marL="0" indent="0">
              <a:buNone/>
            </a:pPr>
            <a:r>
              <a:rPr lang="fr-FR" b="1" dirty="0">
                <a:solidFill>
                  <a:srgbClr val="7030A0"/>
                </a:solidFill>
              </a:rPr>
              <a:t>E.g., </a:t>
            </a:r>
            <a:r>
              <a:rPr lang="fr-FR" b="1" dirty="0" err="1">
                <a:solidFill>
                  <a:srgbClr val="7030A0"/>
                </a:solidFill>
              </a:rPr>
              <a:t>what</a:t>
            </a:r>
            <a:r>
              <a:rPr lang="fr-FR" b="1" dirty="0">
                <a:solidFill>
                  <a:srgbClr val="7030A0"/>
                </a:solidFill>
              </a:rPr>
              <a:t> animal </a:t>
            </a:r>
            <a:r>
              <a:rPr lang="fr-FR" b="1" dirty="0" err="1">
                <a:solidFill>
                  <a:srgbClr val="7030A0"/>
                </a:solidFill>
              </a:rPr>
              <a:t>is</a:t>
            </a:r>
            <a:r>
              <a:rPr lang="fr-FR" b="1" dirty="0">
                <a:solidFill>
                  <a:srgbClr val="7030A0"/>
                </a:solidFill>
              </a:rPr>
              <a:t> in the </a:t>
            </a:r>
            <a:r>
              <a:rPr lang="fr-FR" b="1" dirty="0" err="1">
                <a:solidFill>
                  <a:srgbClr val="7030A0"/>
                </a:solidFill>
              </a:rPr>
              <a:t>picture</a:t>
            </a:r>
            <a:r>
              <a:rPr lang="fr-FR" b="1" dirty="0">
                <a:solidFill>
                  <a:srgbClr val="7030A0"/>
                </a:solidFill>
              </a:rPr>
              <a:t>?</a:t>
            </a:r>
          </a:p>
          <a:p>
            <a:pPr marL="0" indent="0">
              <a:buNone/>
            </a:pPr>
            <a:r>
              <a:rPr lang="fr-FR" dirty="0" err="1"/>
              <a:t>Typical</a:t>
            </a:r>
            <a:r>
              <a:rPr lang="fr-FR" dirty="0"/>
              <a:t> </a:t>
            </a:r>
            <a:r>
              <a:rPr lang="fr-FR" dirty="0" err="1"/>
              <a:t>problem</a:t>
            </a:r>
            <a:r>
              <a:rPr lang="fr-FR" dirty="0"/>
              <a:t> in </a:t>
            </a:r>
            <a:r>
              <a:rPr lang="fr-FR" b="1" dirty="0"/>
              <a:t>Computer</a:t>
            </a:r>
            <a:r>
              <a:rPr lang="fr-FR" dirty="0"/>
              <a:t> </a:t>
            </a:r>
            <a:r>
              <a:rPr lang="fr-FR" b="1" dirty="0"/>
              <a:t>Vision</a:t>
            </a:r>
            <a:r>
              <a:rPr lang="fr-FR" dirty="0"/>
              <a:t>, </a:t>
            </a:r>
            <a:r>
              <a:rPr lang="fr-FR" dirty="0" err="1"/>
              <a:t>called</a:t>
            </a:r>
            <a:r>
              <a:rPr lang="fr-FR" dirty="0"/>
              <a:t> </a:t>
            </a:r>
            <a:r>
              <a:rPr lang="fr-FR" b="1" dirty="0"/>
              <a:t>Image</a:t>
            </a:r>
            <a:r>
              <a:rPr lang="fr-FR" dirty="0"/>
              <a:t> </a:t>
            </a:r>
            <a:r>
              <a:rPr lang="fr-FR" b="1" dirty="0"/>
              <a:t>Recognition</a:t>
            </a:r>
            <a:r>
              <a:rPr lang="fr-FR" dirty="0"/>
              <a:t>.</a:t>
            </a:r>
          </a:p>
        </p:txBody>
      </p:sp>
      <p:graphicFrame>
        <p:nvGraphicFramePr>
          <p:cNvPr id="4" name="Content Placeholder 5">
            <a:extLst>
              <a:ext uri="{FF2B5EF4-FFF2-40B4-BE49-F238E27FC236}">
                <a16:creationId xmlns:a16="http://schemas.microsoft.com/office/drawing/2014/main" id="{49116E2A-DCE2-4670-8B4D-957F10EE8C41}"/>
              </a:ext>
            </a:extLst>
          </p:cNvPr>
          <p:cNvGraphicFramePr>
            <a:graphicFrameLocks/>
          </p:cNvGraphicFramePr>
          <p:nvPr/>
        </p:nvGraphicFramePr>
        <p:xfrm>
          <a:off x="304800" y="3931138"/>
          <a:ext cx="11457354" cy="10492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RÃ©sultat de recherche d'images pour &quot;cat image&quot;">
            <a:extLst>
              <a:ext uri="{FF2B5EF4-FFF2-40B4-BE49-F238E27FC236}">
                <a16:creationId xmlns:a16="http://schemas.microsoft.com/office/drawing/2014/main" id="{445E1ED3-5041-4B99-9846-CFDD367F5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2083" y="5263136"/>
            <a:ext cx="2217126" cy="14766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F6A81F-02D6-412C-BA11-892D93F00BCB}"/>
              </a:ext>
            </a:extLst>
          </p:cNvPr>
          <p:cNvSpPr txBox="1"/>
          <p:nvPr/>
        </p:nvSpPr>
        <p:spPr>
          <a:xfrm>
            <a:off x="9566030" y="5413725"/>
            <a:ext cx="1570893" cy="461665"/>
          </a:xfrm>
          <a:prstGeom prst="rect">
            <a:avLst/>
          </a:prstGeom>
          <a:noFill/>
        </p:spPr>
        <p:txBody>
          <a:bodyPr wrap="square" rtlCol="0">
            <a:spAutoFit/>
          </a:bodyPr>
          <a:lstStyle/>
          <a:p>
            <a:r>
              <a:rPr lang="fr-FR" sz="2400" dirty="0" err="1"/>
              <a:t>It’s</a:t>
            </a:r>
            <a:r>
              <a:rPr lang="fr-FR" sz="2400" dirty="0"/>
              <a:t> a cat!</a:t>
            </a:r>
          </a:p>
        </p:txBody>
      </p:sp>
      <p:sp>
        <p:nvSpPr>
          <p:cNvPr id="7" name="TextBox 6">
            <a:extLst>
              <a:ext uri="{FF2B5EF4-FFF2-40B4-BE49-F238E27FC236}">
                <a16:creationId xmlns:a16="http://schemas.microsoft.com/office/drawing/2014/main" id="{658495B9-7D81-4995-BE71-C827D37C7801}"/>
              </a:ext>
            </a:extLst>
          </p:cNvPr>
          <p:cNvSpPr txBox="1"/>
          <p:nvPr/>
        </p:nvSpPr>
        <p:spPr>
          <a:xfrm>
            <a:off x="3806091" y="5281679"/>
            <a:ext cx="4431323" cy="1200329"/>
          </a:xfrm>
          <a:prstGeom prst="rect">
            <a:avLst/>
          </a:prstGeom>
          <a:noFill/>
        </p:spPr>
        <p:txBody>
          <a:bodyPr wrap="square" rtlCol="0">
            <a:spAutoFit/>
          </a:bodyPr>
          <a:lstStyle/>
          <a:p>
            <a:pPr algn="ctr"/>
            <a:r>
              <a:rPr lang="fr-FR" sz="2400" dirty="0"/>
              <a:t>Very </a:t>
            </a:r>
            <a:r>
              <a:rPr lang="fr-FR" sz="2400" dirty="0" err="1"/>
              <a:t>easy</a:t>
            </a:r>
            <a:r>
              <a:rPr lang="fr-FR" sz="2400" dirty="0"/>
              <a:t> for a </a:t>
            </a:r>
            <a:r>
              <a:rPr lang="fr-FR" sz="2400" dirty="0" err="1"/>
              <a:t>human</a:t>
            </a:r>
            <a:r>
              <a:rPr lang="fr-FR" sz="2400" dirty="0"/>
              <a:t>… </a:t>
            </a:r>
          </a:p>
          <a:p>
            <a:pPr algn="ctr"/>
            <a:r>
              <a:rPr lang="fr-FR" sz="2400" b="1" dirty="0"/>
              <a:t>But, how </a:t>
            </a:r>
            <a:r>
              <a:rPr lang="fr-FR" sz="2400" b="1" dirty="0" err="1"/>
              <a:t>would</a:t>
            </a:r>
            <a:r>
              <a:rPr lang="fr-FR" sz="2400" b="1" dirty="0"/>
              <a:t> </a:t>
            </a:r>
            <a:r>
              <a:rPr lang="fr-FR" sz="2400" b="1" dirty="0" err="1"/>
              <a:t>we</a:t>
            </a:r>
            <a:r>
              <a:rPr lang="fr-FR" sz="2400" b="1" dirty="0"/>
              <a:t> do </a:t>
            </a:r>
            <a:r>
              <a:rPr lang="fr-FR" sz="2400" b="1" dirty="0" err="1"/>
              <a:t>it</a:t>
            </a:r>
            <a:r>
              <a:rPr lang="fr-FR" sz="2400" b="1" dirty="0"/>
              <a:t> </a:t>
            </a:r>
            <a:r>
              <a:rPr lang="fr-FR" sz="2400" b="1" dirty="0" err="1"/>
              <a:t>with</a:t>
            </a:r>
            <a:r>
              <a:rPr lang="fr-FR" sz="2400" b="1" dirty="0"/>
              <a:t> a computer?</a:t>
            </a:r>
          </a:p>
        </p:txBody>
      </p:sp>
    </p:spTree>
    <p:extLst>
      <p:ext uri="{BB962C8B-B14F-4D97-AF65-F5344CB8AC3E}">
        <p14:creationId xmlns:p14="http://schemas.microsoft.com/office/powerpoint/2010/main" val="1629532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626C-E353-4DDB-8BFA-C92B0BFB9FBE}"/>
              </a:ext>
            </a:extLst>
          </p:cNvPr>
          <p:cNvSpPr>
            <a:spLocks noGrp="1"/>
          </p:cNvSpPr>
          <p:nvPr>
            <p:ph type="title"/>
          </p:nvPr>
        </p:nvSpPr>
        <p:spPr/>
        <p:txBody>
          <a:bodyPr/>
          <a:lstStyle/>
          <a:p>
            <a:r>
              <a:rPr lang="en-GB" dirty="0"/>
              <a:t>What is AI/ML/NN/DL?</a:t>
            </a:r>
            <a:endParaRPr lang="fr-FR" dirty="0"/>
          </a:p>
        </p:txBody>
      </p:sp>
      <p:sp>
        <p:nvSpPr>
          <p:cNvPr id="3" name="Content Placeholder 2">
            <a:extLst>
              <a:ext uri="{FF2B5EF4-FFF2-40B4-BE49-F238E27FC236}">
                <a16:creationId xmlns:a16="http://schemas.microsoft.com/office/drawing/2014/main" id="{C9C64C1D-F89A-4578-B4F7-6181FAC67178}"/>
              </a:ext>
            </a:extLst>
          </p:cNvPr>
          <p:cNvSpPr>
            <a:spLocks noGrp="1"/>
          </p:cNvSpPr>
          <p:nvPr>
            <p:ph sz="half" idx="1"/>
          </p:nvPr>
        </p:nvSpPr>
        <p:spPr>
          <a:xfrm>
            <a:off x="838200" y="1825624"/>
            <a:ext cx="5181600" cy="5032375"/>
          </a:xfrm>
        </p:spPr>
        <p:txBody>
          <a:bodyPr>
            <a:normAutofit/>
          </a:bodyPr>
          <a:lstStyle/>
          <a:p>
            <a:pPr marL="0" indent="0">
              <a:buNone/>
            </a:pPr>
            <a:r>
              <a:rPr lang="fr-FR" dirty="0" err="1"/>
              <a:t>Other</a:t>
            </a:r>
            <a:r>
              <a:rPr lang="fr-FR" dirty="0"/>
              <a:t> scenarios of </a:t>
            </a:r>
            <a:r>
              <a:rPr lang="fr-FR" dirty="0" err="1"/>
              <a:t>difficult</a:t>
            </a:r>
            <a:r>
              <a:rPr lang="fr-FR" dirty="0"/>
              <a:t> </a:t>
            </a:r>
            <a:r>
              <a:rPr lang="fr-FR" dirty="0" err="1"/>
              <a:t>functions</a:t>
            </a:r>
            <a:r>
              <a:rPr lang="fr-FR" dirty="0"/>
              <a:t> have to do </a:t>
            </a:r>
            <a:r>
              <a:rPr lang="fr-FR" dirty="0" err="1"/>
              <a:t>with</a:t>
            </a:r>
            <a:r>
              <a:rPr lang="fr-FR" dirty="0"/>
              <a:t> </a:t>
            </a:r>
            <a:r>
              <a:rPr lang="fr-FR" dirty="0" err="1"/>
              <a:t>tasks</a:t>
            </a:r>
            <a:r>
              <a:rPr lang="fr-FR" dirty="0"/>
              <a:t> </a:t>
            </a:r>
            <a:r>
              <a:rPr lang="fr-FR" dirty="0" err="1"/>
              <a:t>where</a:t>
            </a:r>
            <a:r>
              <a:rPr lang="fr-FR" dirty="0"/>
              <a:t> </a:t>
            </a:r>
            <a:r>
              <a:rPr lang="fr-FR" dirty="0" err="1"/>
              <a:t>there</a:t>
            </a:r>
            <a:r>
              <a:rPr lang="fr-FR" dirty="0"/>
              <a:t> </a:t>
            </a:r>
            <a:r>
              <a:rPr lang="fr-FR" dirty="0" err="1"/>
              <a:t>is</a:t>
            </a:r>
            <a:r>
              <a:rPr lang="fr-FR" dirty="0"/>
              <a:t> </a:t>
            </a:r>
            <a:r>
              <a:rPr lang="fr-FR" b="1" dirty="0"/>
              <a:t>no </a:t>
            </a:r>
            <a:r>
              <a:rPr lang="fr-FR" b="1" dirty="0" err="1"/>
              <a:t>easy</a:t>
            </a:r>
            <a:r>
              <a:rPr lang="fr-FR" b="1" dirty="0"/>
              <a:t> </a:t>
            </a:r>
            <a:r>
              <a:rPr lang="fr-FR" b="1" dirty="0" err="1"/>
              <a:t>closed-form</a:t>
            </a:r>
            <a:r>
              <a:rPr lang="fr-FR" b="1" dirty="0"/>
              <a:t> expression </a:t>
            </a:r>
            <a:r>
              <a:rPr lang="fr-FR" b="1" dirty="0" err="1"/>
              <a:t>connecting</a:t>
            </a:r>
            <a:r>
              <a:rPr lang="fr-FR" b="1" dirty="0"/>
              <a:t> inputs to outputs.</a:t>
            </a:r>
          </a:p>
          <a:p>
            <a:r>
              <a:rPr lang="fr-FR" b="1" dirty="0">
                <a:solidFill>
                  <a:srgbClr val="7030A0"/>
                </a:solidFill>
              </a:rPr>
              <a:t>E.g., </a:t>
            </a:r>
            <a:r>
              <a:rPr lang="fr-FR" b="1" dirty="0" err="1">
                <a:solidFill>
                  <a:srgbClr val="7030A0"/>
                </a:solidFill>
              </a:rPr>
              <a:t>what</a:t>
            </a:r>
            <a:r>
              <a:rPr lang="fr-FR" b="1" dirty="0">
                <a:solidFill>
                  <a:srgbClr val="7030A0"/>
                </a:solidFill>
              </a:rPr>
              <a:t> </a:t>
            </a:r>
            <a:r>
              <a:rPr lang="fr-FR" b="1" dirty="0" err="1">
                <a:solidFill>
                  <a:srgbClr val="7030A0"/>
                </a:solidFill>
              </a:rPr>
              <a:t>is</a:t>
            </a:r>
            <a:r>
              <a:rPr lang="fr-FR" b="1" dirty="0">
                <a:solidFill>
                  <a:srgbClr val="7030A0"/>
                </a:solidFill>
              </a:rPr>
              <a:t> a good </a:t>
            </a:r>
            <a:r>
              <a:rPr lang="fr-FR" b="1" dirty="0" err="1">
                <a:solidFill>
                  <a:srgbClr val="7030A0"/>
                </a:solidFill>
              </a:rPr>
              <a:t>selling</a:t>
            </a:r>
            <a:r>
              <a:rPr lang="fr-FR" b="1" dirty="0">
                <a:solidFill>
                  <a:srgbClr val="7030A0"/>
                </a:solidFill>
              </a:rPr>
              <a:t> </a:t>
            </a:r>
            <a:r>
              <a:rPr lang="fr-FR" b="1" dirty="0" err="1">
                <a:solidFill>
                  <a:srgbClr val="7030A0"/>
                </a:solidFill>
              </a:rPr>
              <a:t>price</a:t>
            </a:r>
            <a:r>
              <a:rPr lang="fr-FR" b="1" dirty="0">
                <a:solidFill>
                  <a:srgbClr val="7030A0"/>
                </a:solidFill>
              </a:rPr>
              <a:t> for </a:t>
            </a:r>
            <a:r>
              <a:rPr lang="fr-FR" b="1" dirty="0" err="1">
                <a:solidFill>
                  <a:srgbClr val="7030A0"/>
                </a:solidFill>
              </a:rPr>
              <a:t>my</a:t>
            </a:r>
            <a:r>
              <a:rPr lang="fr-FR" b="1" dirty="0">
                <a:solidFill>
                  <a:srgbClr val="7030A0"/>
                </a:solidFill>
              </a:rPr>
              <a:t> </a:t>
            </a:r>
            <a:r>
              <a:rPr lang="fr-FR" b="1" dirty="0" err="1">
                <a:solidFill>
                  <a:srgbClr val="7030A0"/>
                </a:solidFill>
              </a:rPr>
              <a:t>appartment</a:t>
            </a:r>
            <a:r>
              <a:rPr lang="fr-FR" b="1" dirty="0">
                <a:solidFill>
                  <a:srgbClr val="7030A0"/>
                </a:solidFill>
              </a:rPr>
              <a:t>?</a:t>
            </a:r>
          </a:p>
          <a:p>
            <a:r>
              <a:rPr lang="fr-FR" dirty="0" err="1"/>
              <a:t>Guessing</a:t>
            </a:r>
            <a:r>
              <a:rPr lang="fr-FR" dirty="0"/>
              <a:t> the </a:t>
            </a:r>
            <a:r>
              <a:rPr lang="fr-FR" dirty="0" err="1"/>
              <a:t>selling</a:t>
            </a:r>
            <a:r>
              <a:rPr lang="fr-FR" dirty="0"/>
              <a:t> </a:t>
            </a:r>
            <a:r>
              <a:rPr lang="fr-FR" dirty="0" err="1"/>
              <a:t>price</a:t>
            </a:r>
            <a:r>
              <a:rPr lang="fr-FR" dirty="0"/>
              <a:t> of an </a:t>
            </a:r>
            <a:r>
              <a:rPr lang="fr-FR" dirty="0" err="1"/>
              <a:t>appartment</a:t>
            </a:r>
            <a:r>
              <a:rPr lang="fr-FR" dirty="0"/>
              <a:t> </a:t>
            </a:r>
            <a:r>
              <a:rPr lang="fr-FR" dirty="0" err="1"/>
              <a:t>based</a:t>
            </a:r>
            <a:r>
              <a:rPr lang="fr-FR" dirty="0"/>
              <a:t> on </a:t>
            </a:r>
            <a:r>
              <a:rPr lang="fr-FR" dirty="0" err="1"/>
              <a:t>its</a:t>
            </a:r>
            <a:r>
              <a:rPr lang="fr-FR" dirty="0"/>
              <a:t> </a:t>
            </a:r>
            <a:r>
              <a:rPr lang="fr-FR" dirty="0" err="1"/>
              <a:t>parameters</a:t>
            </a:r>
            <a:r>
              <a:rPr lang="fr-FR" dirty="0"/>
              <a:t> (size, location, etc.) and </a:t>
            </a:r>
            <a:r>
              <a:rPr lang="fr-FR" dirty="0" err="1"/>
              <a:t>previous</a:t>
            </a:r>
            <a:r>
              <a:rPr lang="fr-FR" dirty="0"/>
              <a:t> sales.</a:t>
            </a:r>
          </a:p>
          <a:p>
            <a:endParaRPr lang="fr-FR" dirty="0"/>
          </a:p>
        </p:txBody>
      </p:sp>
      <p:pic>
        <p:nvPicPr>
          <p:cNvPr id="2052" name="Picture 4" descr="RÃ©sultat de recherche d'images pour &quot;apartment seller agent&quot;">
            <a:extLst>
              <a:ext uri="{FF2B5EF4-FFF2-40B4-BE49-F238E27FC236}">
                <a16:creationId xmlns:a16="http://schemas.microsoft.com/office/drawing/2014/main" id="{B6F46F7C-7D06-4F1E-91FE-6F09A6E4B9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D6A91BF-E1F7-E9E5-EBE1-51D5DEB7190C}"/>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8" name="Picture 7">
            <a:extLst>
              <a:ext uri="{FF2B5EF4-FFF2-40B4-BE49-F238E27FC236}">
                <a16:creationId xmlns:a16="http://schemas.microsoft.com/office/drawing/2014/main" id="{27DD679B-9F39-744F-5FC7-F4FE5219B703}"/>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169473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loosely model the neurons in a biological brain. </a:t>
            </a:r>
            <a:endParaRPr lang="en-SG" dirty="0"/>
          </a:p>
        </p:txBody>
      </p:sp>
      <p:pic>
        <p:nvPicPr>
          <p:cNvPr id="13" name="Picture 12" descr="A close up of a spider&#10;&#10;Description automatically generated with low confidence">
            <a:extLst>
              <a:ext uri="{FF2B5EF4-FFF2-40B4-BE49-F238E27FC236}">
                <a16:creationId xmlns:a16="http://schemas.microsoft.com/office/drawing/2014/main" id="{04C9B43B-40BD-8F2B-A299-B54466A2A0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5511" y="365125"/>
            <a:ext cx="5072155" cy="3378247"/>
          </a:xfrm>
          <a:prstGeom prst="rect">
            <a:avLst/>
          </a:prstGeom>
        </p:spPr>
      </p:pic>
      <p:pic>
        <p:nvPicPr>
          <p:cNvPr id="14" name="Picture 13" descr="Diagram&#10;&#10;Description automatically generated">
            <a:extLst>
              <a:ext uri="{FF2B5EF4-FFF2-40B4-BE49-F238E27FC236}">
                <a16:creationId xmlns:a16="http://schemas.microsoft.com/office/drawing/2014/main" id="{96B42433-DD46-C0B9-7EFC-E3F3E4EC7040}"/>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7846882" y="3837790"/>
            <a:ext cx="3144967" cy="2973810"/>
          </a:xfrm>
          <a:prstGeom prst="rect">
            <a:avLst/>
          </a:prstGeom>
        </p:spPr>
      </p:pic>
    </p:spTree>
    <p:extLst>
      <p:ext uri="{BB962C8B-B14F-4D97-AF65-F5344CB8AC3E}">
        <p14:creationId xmlns:p14="http://schemas.microsoft.com/office/powerpoint/2010/main" val="31767573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Neural Networks</a:t>
            </a:r>
            <a:r>
              <a:rPr lang="en-GB" b="1" dirty="0"/>
              <a:t>):</a:t>
            </a:r>
          </a:p>
          <a:p>
            <a:pPr marL="0" indent="0">
              <a:buNone/>
            </a:pPr>
            <a:r>
              <a:rPr lang="en-GB" b="1" dirty="0">
                <a:solidFill>
                  <a:srgbClr val="00B050"/>
                </a:solidFill>
              </a:rPr>
              <a:t>Neural</a:t>
            </a:r>
            <a:r>
              <a:rPr lang="en-GB" dirty="0"/>
              <a:t> </a:t>
            </a:r>
            <a:r>
              <a:rPr lang="en-GB" b="1" dirty="0">
                <a:solidFill>
                  <a:srgbClr val="00B050"/>
                </a:solidFill>
              </a:rPr>
              <a:t>Networks</a:t>
            </a:r>
            <a:r>
              <a:rPr lang="en-GB" dirty="0"/>
              <a:t> (</a:t>
            </a:r>
            <a:r>
              <a:rPr lang="en-GB" b="1" dirty="0"/>
              <a:t>NNs</a:t>
            </a:r>
            <a:r>
              <a:rPr lang="en-GB" dirty="0"/>
              <a:t>) are computing systems inspired by the biological neural networks that constitute animal brains.</a:t>
            </a:r>
          </a:p>
          <a:p>
            <a:pPr marL="0" indent="0">
              <a:buNone/>
            </a:pPr>
            <a:r>
              <a:rPr lang="en-GB" dirty="0"/>
              <a:t>NNs are based on a </a:t>
            </a:r>
            <a:r>
              <a:rPr lang="en-GB" b="1" dirty="0"/>
              <a:t>collection of connected units or nodes called artificial neurons</a:t>
            </a:r>
            <a:r>
              <a:rPr lang="en-GB" dirty="0"/>
              <a:t>, which loosely model the neurons in a biological brain. </a:t>
            </a:r>
            <a:endParaRPr lang="en-SG" dirty="0"/>
          </a:p>
        </p:txBody>
      </p:sp>
      <p:sp>
        <p:nvSpPr>
          <p:cNvPr id="7" name="Content Placeholder 6">
            <a:extLst>
              <a:ext uri="{FF2B5EF4-FFF2-40B4-BE49-F238E27FC236}">
                <a16:creationId xmlns:a16="http://schemas.microsoft.com/office/drawing/2014/main" id="{248779FB-09DB-842B-5D47-010A55395ACD}"/>
              </a:ext>
            </a:extLst>
          </p:cNvPr>
          <p:cNvSpPr>
            <a:spLocks noGrp="1"/>
          </p:cNvSpPr>
          <p:nvPr>
            <p:ph sz="half" idx="2"/>
          </p:nvPr>
        </p:nvSpPr>
        <p:spPr/>
        <p:txBody>
          <a:bodyPr/>
          <a:lstStyle/>
          <a:p>
            <a:pPr marL="0" indent="0">
              <a:buNone/>
            </a:pPr>
            <a:r>
              <a:rPr lang="en-GB" dirty="0"/>
              <a:t>Each connection, like the synapses in a biological brain, can transmit a signal to other neurons, therefore </a:t>
            </a:r>
            <a:r>
              <a:rPr lang="en-GB" b="1" dirty="0"/>
              <a:t>processing any information </a:t>
            </a:r>
            <a:r>
              <a:rPr lang="en-GB" dirty="0"/>
              <a:t>given as inputs to produce a final signal as output.</a:t>
            </a:r>
            <a:endParaRPr lang="en-SG" dirty="0"/>
          </a:p>
        </p:txBody>
      </p:sp>
      <p:pic>
        <p:nvPicPr>
          <p:cNvPr id="3" name="Picture 2" descr="A close up of a spider&#10;&#10;Description automatically generated with low confidence">
            <a:extLst>
              <a:ext uri="{FF2B5EF4-FFF2-40B4-BE49-F238E27FC236}">
                <a16:creationId xmlns:a16="http://schemas.microsoft.com/office/drawing/2014/main" id="{2DD93DF7-B9C7-7900-A89C-6F0DE1F7D3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4601119"/>
            <a:ext cx="2796590" cy="1862635"/>
          </a:xfrm>
          <a:prstGeom prst="rect">
            <a:avLst/>
          </a:prstGeom>
        </p:spPr>
      </p:pic>
      <p:pic>
        <p:nvPicPr>
          <p:cNvPr id="5" name="Picture 4" descr="Diagram&#10;&#10;Description automatically generated">
            <a:extLst>
              <a:ext uri="{FF2B5EF4-FFF2-40B4-BE49-F238E27FC236}">
                <a16:creationId xmlns:a16="http://schemas.microsoft.com/office/drawing/2014/main" id="{7B9C9C99-5ADC-5F5B-8E86-A945C88E213A}"/>
              </a:ext>
            </a:extLst>
          </p:cNvPr>
          <p:cNvPicPr>
            <a:picLocks noChangeAspect="1"/>
          </p:cNvPicPr>
          <p:nvPr/>
        </p:nvPicPr>
        <p:blipFill rotWithShape="1">
          <a:blip r:embed="rId3">
            <a:extLst>
              <a:ext uri="{28A0092B-C50C-407E-A947-70E740481C1C}">
                <a14:useLocalDpi xmlns:a14="http://schemas.microsoft.com/office/drawing/2010/main" val="0"/>
              </a:ext>
            </a:extLst>
          </a:blip>
          <a:srcRect t="11677" r="64395"/>
          <a:stretch/>
        </p:blipFill>
        <p:spPr>
          <a:xfrm>
            <a:off x="9282967" y="4293794"/>
            <a:ext cx="2619863" cy="2477284"/>
          </a:xfrm>
          <a:prstGeom prst="rect">
            <a:avLst/>
          </a:prstGeom>
        </p:spPr>
      </p:pic>
    </p:spTree>
    <p:extLst>
      <p:ext uri="{BB962C8B-B14F-4D97-AF65-F5344CB8AC3E}">
        <p14:creationId xmlns:p14="http://schemas.microsoft.com/office/powerpoint/2010/main" val="7334644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sp>
        <p:nvSpPr>
          <p:cNvPr id="4" name="Content Placeholder 3">
            <a:extLst>
              <a:ext uri="{FF2B5EF4-FFF2-40B4-BE49-F238E27FC236}">
                <a16:creationId xmlns:a16="http://schemas.microsoft.com/office/drawing/2014/main" id="{88798E55-5E88-863A-E590-8857F1B9337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Deep Learning</a:t>
            </a:r>
            <a:r>
              <a:rPr lang="en-GB" b="1" dirty="0"/>
              <a:t>):</a:t>
            </a:r>
          </a:p>
          <a:p>
            <a:pPr marL="0" indent="0">
              <a:buNone/>
            </a:pPr>
            <a:r>
              <a:rPr lang="en-GB" b="1" dirty="0">
                <a:solidFill>
                  <a:srgbClr val="00B050"/>
                </a:solidFill>
              </a:rPr>
              <a:t>Deep</a:t>
            </a:r>
            <a:r>
              <a:rPr lang="en-GB" b="1" dirty="0"/>
              <a:t> </a:t>
            </a:r>
            <a:r>
              <a:rPr lang="en-GB" b="1" dirty="0">
                <a:solidFill>
                  <a:srgbClr val="00B050"/>
                </a:solidFill>
              </a:rPr>
              <a:t>Learning</a:t>
            </a:r>
            <a:r>
              <a:rPr lang="en-GB" b="1" dirty="0"/>
              <a:t> (DL) </a:t>
            </a:r>
            <a:r>
              <a:rPr lang="en-GB" dirty="0"/>
              <a:t>is a subfield of machine learning, and </a:t>
            </a:r>
            <a:r>
              <a:rPr lang="en-GB" u="sng" dirty="0"/>
              <a:t>deep</a:t>
            </a:r>
            <a:r>
              <a:rPr lang="en-GB" dirty="0"/>
              <a:t> </a:t>
            </a:r>
            <a:r>
              <a:rPr lang="en-GB" b="1" dirty="0"/>
              <a:t>neural</a:t>
            </a:r>
            <a:r>
              <a:rPr lang="en-GB" dirty="0"/>
              <a:t> </a:t>
            </a:r>
            <a:r>
              <a:rPr lang="en-GB" b="1" dirty="0"/>
              <a:t>networks</a:t>
            </a:r>
            <a:r>
              <a:rPr lang="en-GB" dirty="0"/>
              <a:t> make up the backbone of deep learning algorithms.</a:t>
            </a:r>
          </a:p>
          <a:p>
            <a:pPr marL="0" indent="0">
              <a:buNone/>
            </a:pPr>
            <a:r>
              <a:rPr lang="en-GB" dirty="0"/>
              <a:t>The </a:t>
            </a:r>
            <a:r>
              <a:rPr lang="en-GB" b="1" dirty="0"/>
              <a:t>number of node layers, </a:t>
            </a:r>
            <a:r>
              <a:rPr lang="en-GB" dirty="0"/>
              <a:t>or</a:t>
            </a:r>
            <a:r>
              <a:rPr lang="en-GB" b="1" dirty="0"/>
              <a:t> depth</a:t>
            </a:r>
            <a:r>
              <a:rPr lang="en-GB" dirty="0"/>
              <a:t>, of neural networks is what distinguishes a </a:t>
            </a:r>
            <a:r>
              <a:rPr lang="en-GB" b="1" u="sng" dirty="0"/>
              <a:t>shallow</a:t>
            </a:r>
            <a:r>
              <a:rPr lang="en-GB" dirty="0"/>
              <a:t> </a:t>
            </a:r>
            <a:r>
              <a:rPr lang="en-GB" b="1" dirty="0"/>
              <a:t>neural</a:t>
            </a:r>
            <a:r>
              <a:rPr lang="en-GB" dirty="0"/>
              <a:t> </a:t>
            </a:r>
            <a:r>
              <a:rPr lang="en-GB" b="1" dirty="0"/>
              <a:t>network</a:t>
            </a:r>
            <a:r>
              <a:rPr lang="en-GB" dirty="0"/>
              <a:t> from a </a:t>
            </a:r>
            <a:r>
              <a:rPr lang="en-GB" b="1" u="sng" dirty="0"/>
              <a:t>deep</a:t>
            </a:r>
            <a:r>
              <a:rPr lang="en-GB" dirty="0"/>
              <a:t> </a:t>
            </a:r>
            <a:r>
              <a:rPr lang="en-GB" b="1" dirty="0"/>
              <a:t>neural</a:t>
            </a:r>
            <a:r>
              <a:rPr lang="en-GB" dirty="0"/>
              <a:t> </a:t>
            </a:r>
            <a:r>
              <a:rPr lang="en-GB" b="1" dirty="0"/>
              <a:t>network</a:t>
            </a:r>
            <a:r>
              <a:rPr lang="en-GB" dirty="0"/>
              <a:t>, which must have more than three.</a:t>
            </a:r>
            <a:endParaRPr lang="en-SG" dirty="0"/>
          </a:p>
        </p:txBody>
      </p:sp>
      <p:pic>
        <p:nvPicPr>
          <p:cNvPr id="8" name="Picture 7" descr="Diagram&#10;&#10;Description automatically generated">
            <a:extLst>
              <a:ext uri="{FF2B5EF4-FFF2-40B4-BE49-F238E27FC236}">
                <a16:creationId xmlns:a16="http://schemas.microsoft.com/office/drawing/2014/main" id="{5E84C124-D1CE-668B-3F41-F4530F8849C5}"/>
              </a:ext>
            </a:extLst>
          </p:cNvPr>
          <p:cNvPicPr>
            <a:picLocks noChangeAspect="1"/>
          </p:cNvPicPr>
          <p:nvPr/>
        </p:nvPicPr>
        <p:blipFill rotWithShape="1">
          <a:blip r:embed="rId2">
            <a:extLst>
              <a:ext uri="{28A0092B-C50C-407E-A947-70E740481C1C}">
                <a14:useLocalDpi xmlns:a14="http://schemas.microsoft.com/office/drawing/2010/main" val="0"/>
              </a:ext>
            </a:extLst>
          </a:blip>
          <a:srcRect l="43050" t="11677"/>
          <a:stretch/>
        </p:blipFill>
        <p:spPr>
          <a:xfrm>
            <a:off x="6955691" y="3856279"/>
            <a:ext cx="4610833" cy="2725739"/>
          </a:xfrm>
          <a:prstGeom prst="rect">
            <a:avLst/>
          </a:prstGeom>
        </p:spPr>
      </p:pic>
      <p:pic>
        <p:nvPicPr>
          <p:cNvPr id="10" name="Picture 9" descr="Diagram&#10;&#10;Description automatically generated">
            <a:extLst>
              <a:ext uri="{FF2B5EF4-FFF2-40B4-BE49-F238E27FC236}">
                <a16:creationId xmlns:a16="http://schemas.microsoft.com/office/drawing/2014/main" id="{620C15EF-BF44-3EB9-0304-0411E6CCAF0E}"/>
              </a:ext>
            </a:extLst>
          </p:cNvPr>
          <p:cNvPicPr>
            <a:picLocks noChangeAspect="1"/>
          </p:cNvPicPr>
          <p:nvPr/>
        </p:nvPicPr>
        <p:blipFill rotWithShape="1">
          <a:blip r:embed="rId2">
            <a:extLst>
              <a:ext uri="{28A0092B-C50C-407E-A947-70E740481C1C}">
                <a14:useLocalDpi xmlns:a14="http://schemas.microsoft.com/office/drawing/2010/main" val="0"/>
              </a:ext>
            </a:extLst>
          </a:blip>
          <a:srcRect t="11677" r="58784"/>
          <a:stretch/>
        </p:blipFill>
        <p:spPr>
          <a:xfrm>
            <a:off x="7893783" y="523629"/>
            <a:ext cx="3336925" cy="2725738"/>
          </a:xfrm>
          <a:prstGeom prst="rect">
            <a:avLst/>
          </a:prstGeom>
        </p:spPr>
      </p:pic>
    </p:spTree>
    <p:extLst>
      <p:ext uri="{BB962C8B-B14F-4D97-AF65-F5344CB8AC3E}">
        <p14:creationId xmlns:p14="http://schemas.microsoft.com/office/powerpoint/2010/main" val="1676715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680C4-60DB-6E09-43FB-74235C03AC52}"/>
              </a:ext>
            </a:extLst>
          </p:cNvPr>
          <p:cNvSpPr>
            <a:spLocks noGrp="1"/>
          </p:cNvSpPr>
          <p:nvPr>
            <p:ph type="title"/>
          </p:nvPr>
        </p:nvSpPr>
        <p:spPr/>
        <p:txBody>
          <a:bodyPr/>
          <a:lstStyle/>
          <a:p>
            <a:r>
              <a:rPr lang="en-GB" dirty="0"/>
              <a:t>What is AI/ML/NN/DL?</a:t>
            </a:r>
            <a:endParaRPr lang="en-SG" dirty="0"/>
          </a:p>
        </p:txBody>
      </p:sp>
      <p:pic>
        <p:nvPicPr>
          <p:cNvPr id="6" name="Picture 5">
            <a:extLst>
              <a:ext uri="{FF2B5EF4-FFF2-40B4-BE49-F238E27FC236}">
                <a16:creationId xmlns:a16="http://schemas.microsoft.com/office/drawing/2014/main" id="{118C01C3-BC43-CCB4-739E-04E83EE58F97}"/>
              </a:ext>
            </a:extLst>
          </p:cNvPr>
          <p:cNvPicPr>
            <a:picLocks noChangeAspect="1"/>
          </p:cNvPicPr>
          <p:nvPr/>
        </p:nvPicPr>
        <p:blipFill>
          <a:blip r:embed="rId2"/>
          <a:stretch>
            <a:fillRect/>
          </a:stretch>
        </p:blipFill>
        <p:spPr>
          <a:xfrm>
            <a:off x="390575" y="4563329"/>
            <a:ext cx="4640786" cy="2245942"/>
          </a:xfrm>
          <a:prstGeom prst="rect">
            <a:avLst/>
          </a:prstGeom>
        </p:spPr>
      </p:pic>
      <p:graphicFrame>
        <p:nvGraphicFramePr>
          <p:cNvPr id="7" name="Content Placeholder 7">
            <a:extLst>
              <a:ext uri="{FF2B5EF4-FFF2-40B4-BE49-F238E27FC236}">
                <a16:creationId xmlns:a16="http://schemas.microsoft.com/office/drawing/2014/main" id="{14978745-F435-EFB2-F0FD-EFBAA9DE25DF}"/>
              </a:ext>
            </a:extLst>
          </p:cNvPr>
          <p:cNvGraphicFramePr>
            <a:graphicFrameLocks noGrp="1"/>
          </p:cNvGraphicFramePr>
          <p:nvPr>
            <p:ph sz="half" idx="1"/>
            <p:extLst>
              <p:ext uri="{D42A27DB-BD31-4B8C-83A1-F6EECF244321}">
                <p14:modId xmlns:p14="http://schemas.microsoft.com/office/powerpoint/2010/main" val="2645937885"/>
              </p:ext>
            </p:extLst>
          </p:nvPr>
        </p:nvGraphicFramePr>
        <p:xfrm>
          <a:off x="683486" y="1810407"/>
          <a:ext cx="2911591" cy="29649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2" descr="RÃ©sultat de recherche d'images pour &quot;keywords behind data science&quot;">
            <a:extLst>
              <a:ext uri="{FF2B5EF4-FFF2-40B4-BE49-F238E27FC236}">
                <a16:creationId xmlns:a16="http://schemas.microsoft.com/office/drawing/2014/main" id="{05C717F0-57FD-6CCB-159B-060DBAC462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27067" y="1565912"/>
            <a:ext cx="4995655" cy="2472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iagram&#10;&#10;Description automatically generated">
            <a:extLst>
              <a:ext uri="{FF2B5EF4-FFF2-40B4-BE49-F238E27FC236}">
                <a16:creationId xmlns:a16="http://schemas.microsoft.com/office/drawing/2014/main" id="{758C89A2-82AC-E043-4DEC-4A0F9EDC84A9}"/>
              </a:ext>
            </a:extLst>
          </p:cNvPr>
          <p:cNvPicPr>
            <a:picLocks noChangeAspect="1"/>
          </p:cNvPicPr>
          <p:nvPr/>
        </p:nvPicPr>
        <p:blipFill rotWithShape="1">
          <a:blip r:embed="rId9">
            <a:extLst>
              <a:ext uri="{28A0092B-C50C-407E-A947-70E740481C1C}">
                <a14:useLocalDpi xmlns:a14="http://schemas.microsoft.com/office/drawing/2010/main" val="0"/>
              </a:ext>
            </a:extLst>
          </a:blip>
          <a:srcRect l="43050" t="11677"/>
          <a:stretch/>
        </p:blipFill>
        <p:spPr>
          <a:xfrm>
            <a:off x="8290942" y="4588978"/>
            <a:ext cx="3799213" cy="2245942"/>
          </a:xfrm>
          <a:prstGeom prst="rect">
            <a:avLst/>
          </a:prstGeom>
        </p:spPr>
      </p:pic>
      <p:pic>
        <p:nvPicPr>
          <p:cNvPr id="10" name="Picture 9" descr="Diagram&#10;&#10;Description automatically generated">
            <a:extLst>
              <a:ext uri="{FF2B5EF4-FFF2-40B4-BE49-F238E27FC236}">
                <a16:creationId xmlns:a16="http://schemas.microsoft.com/office/drawing/2014/main" id="{9B63E14B-9A42-F774-03CE-08533573C0EE}"/>
              </a:ext>
            </a:extLst>
          </p:cNvPr>
          <p:cNvPicPr>
            <a:picLocks noChangeAspect="1"/>
          </p:cNvPicPr>
          <p:nvPr/>
        </p:nvPicPr>
        <p:blipFill rotWithShape="1">
          <a:blip r:embed="rId9">
            <a:extLst>
              <a:ext uri="{28A0092B-C50C-407E-A947-70E740481C1C}">
                <a14:useLocalDpi xmlns:a14="http://schemas.microsoft.com/office/drawing/2010/main" val="0"/>
              </a:ext>
            </a:extLst>
          </a:blip>
          <a:srcRect t="11677" r="58784"/>
          <a:stretch/>
        </p:blipFill>
        <p:spPr>
          <a:xfrm>
            <a:off x="5541397" y="4178671"/>
            <a:ext cx="2749545" cy="2245942"/>
          </a:xfrm>
          <a:prstGeom prst="rect">
            <a:avLst/>
          </a:prstGeom>
        </p:spPr>
      </p:pic>
      <p:pic>
        <p:nvPicPr>
          <p:cNvPr id="11" name="Picture 10" descr="A close up of a spider&#10;&#10;Description automatically generated with low confidence">
            <a:extLst>
              <a:ext uri="{FF2B5EF4-FFF2-40B4-BE49-F238E27FC236}">
                <a16:creationId xmlns:a16="http://schemas.microsoft.com/office/drawing/2014/main" id="{136DEE69-FEF1-EC5E-1B2B-B226AC7EED7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4999" y="1810407"/>
            <a:ext cx="2796590" cy="1862635"/>
          </a:xfrm>
          <a:prstGeom prst="rect">
            <a:avLst/>
          </a:prstGeom>
        </p:spPr>
      </p:pic>
    </p:spTree>
    <p:extLst>
      <p:ext uri="{BB962C8B-B14F-4D97-AF65-F5344CB8AC3E}">
        <p14:creationId xmlns:p14="http://schemas.microsoft.com/office/powerpoint/2010/main" val="1334194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vs Unsupervised Learning</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6092952" cy="5032375"/>
          </a:xfrm>
        </p:spPr>
        <p:txBody>
          <a:bodyPr>
            <a:normAutofit lnSpcReduction="10000"/>
          </a:bodyPr>
          <a:lstStyle/>
          <a:p>
            <a:pPr marL="0" indent="0">
              <a:buNone/>
            </a:pPr>
            <a:r>
              <a:rPr lang="en-GB" b="1" dirty="0"/>
              <a:t>Definition (</a:t>
            </a:r>
            <a:r>
              <a:rPr lang="en-GB" b="1" dirty="0">
                <a:solidFill>
                  <a:srgbClr val="00B050"/>
                </a:solidFill>
              </a:rPr>
              <a:t>Supervised vs.</a:t>
            </a:r>
            <a:br>
              <a:rPr lang="en-GB" b="1" dirty="0">
                <a:solidFill>
                  <a:srgbClr val="00B050"/>
                </a:solidFill>
              </a:rPr>
            </a:br>
            <a:r>
              <a:rPr lang="en-GB" b="1" dirty="0">
                <a:solidFill>
                  <a:srgbClr val="00B050"/>
                </a:solidFill>
              </a:rPr>
              <a:t>Unsupervised Learning</a:t>
            </a:r>
            <a:r>
              <a:rPr lang="en-GB" b="1" dirty="0"/>
              <a:t>):</a:t>
            </a:r>
          </a:p>
          <a:p>
            <a:pPr marL="0" indent="0">
              <a:buNone/>
            </a:pPr>
            <a:r>
              <a:rPr lang="en-GB" b="1" dirty="0">
                <a:solidFill>
                  <a:srgbClr val="00B050"/>
                </a:solidFill>
              </a:rPr>
              <a:t>Supervised</a:t>
            </a:r>
            <a:r>
              <a:rPr lang="en-GB" dirty="0"/>
              <a:t> and </a:t>
            </a:r>
            <a:r>
              <a:rPr lang="en-GB" b="1" dirty="0">
                <a:solidFill>
                  <a:srgbClr val="00B050"/>
                </a:solidFill>
              </a:rPr>
              <a:t>Unsupervised</a:t>
            </a:r>
            <a:r>
              <a:rPr lang="en-GB" dirty="0"/>
              <a:t> </a:t>
            </a:r>
            <a:r>
              <a:rPr lang="en-GB" b="1" dirty="0">
                <a:solidFill>
                  <a:srgbClr val="00B050"/>
                </a:solidFill>
              </a:rPr>
              <a:t>Learning</a:t>
            </a:r>
            <a:r>
              <a:rPr lang="en-GB" dirty="0"/>
              <a:t> are the two techniques of machine learning. </a:t>
            </a:r>
          </a:p>
          <a:p>
            <a:pPr marL="0" indent="0">
              <a:buNone/>
            </a:pPr>
            <a:r>
              <a:rPr lang="en-GB" dirty="0"/>
              <a:t>The main difference is </a:t>
            </a:r>
            <a:r>
              <a:rPr lang="en-GB" b="1" dirty="0"/>
              <a:t>the need for labelled training data</a:t>
            </a:r>
            <a:r>
              <a:rPr lang="en-GB" dirty="0"/>
              <a:t>:</a:t>
            </a:r>
          </a:p>
          <a:p>
            <a:r>
              <a:rPr lang="en-GB" dirty="0"/>
              <a:t>Supervised machine learning relies on labelled input and output data to learn and make predictions,</a:t>
            </a:r>
          </a:p>
          <a:p>
            <a:r>
              <a:rPr lang="en-GB" dirty="0"/>
              <a:t>while </a:t>
            </a:r>
            <a:r>
              <a:rPr lang="en-GB" b="1" dirty="0"/>
              <a:t>unsupervised learning does not require labelled data. </a:t>
            </a:r>
            <a:endParaRPr lang="en-SG" b="1" dirty="0"/>
          </a:p>
        </p:txBody>
      </p:sp>
      <p:pic>
        <p:nvPicPr>
          <p:cNvPr id="6" name="Picture 5" descr="Chart, scatter chart&#10;&#10;Description automatically generated">
            <a:extLst>
              <a:ext uri="{FF2B5EF4-FFF2-40B4-BE49-F238E27FC236}">
                <a16:creationId xmlns:a16="http://schemas.microsoft.com/office/drawing/2014/main" id="{D66BDE37-8D5D-471C-64FD-C3EF691B4C8D}"/>
              </a:ext>
            </a:extLst>
          </p:cNvPr>
          <p:cNvPicPr>
            <a:picLocks noChangeAspect="1"/>
          </p:cNvPicPr>
          <p:nvPr/>
        </p:nvPicPr>
        <p:blipFill rotWithShape="1">
          <a:blip r:embed="rId2">
            <a:extLst>
              <a:ext uri="{28A0092B-C50C-407E-A947-70E740481C1C}">
                <a14:useLocalDpi xmlns:a14="http://schemas.microsoft.com/office/drawing/2010/main" val="0"/>
              </a:ext>
            </a:extLst>
          </a:blip>
          <a:srcRect t="3413"/>
          <a:stretch/>
        </p:blipFill>
        <p:spPr>
          <a:xfrm>
            <a:off x="7053416" y="1690688"/>
            <a:ext cx="5045354" cy="4913311"/>
          </a:xfrm>
          <a:prstGeom prst="rect">
            <a:avLst/>
          </a:prstGeom>
        </p:spPr>
      </p:pic>
    </p:spTree>
    <p:extLst>
      <p:ext uri="{BB962C8B-B14F-4D97-AF65-F5344CB8AC3E}">
        <p14:creationId xmlns:p14="http://schemas.microsoft.com/office/powerpoint/2010/main" val="390714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41CB0-8783-AFA5-4679-4A0C84678455}"/>
              </a:ext>
            </a:extLst>
          </p:cNvPr>
          <p:cNvSpPr>
            <a:spLocks noGrp="1"/>
          </p:cNvSpPr>
          <p:nvPr>
            <p:ph type="title"/>
          </p:nvPr>
        </p:nvSpPr>
        <p:spPr/>
        <p:txBody>
          <a:bodyPr/>
          <a:lstStyle/>
          <a:p>
            <a:r>
              <a:rPr lang="en-GB" dirty="0"/>
              <a:t>Objectives of 50.039 DL</a:t>
            </a:r>
            <a:endParaRPr lang="en-SG" dirty="0"/>
          </a:p>
        </p:txBody>
      </p:sp>
      <p:sp>
        <p:nvSpPr>
          <p:cNvPr id="3" name="Content Placeholder 2">
            <a:extLst>
              <a:ext uri="{FF2B5EF4-FFF2-40B4-BE49-F238E27FC236}">
                <a16:creationId xmlns:a16="http://schemas.microsoft.com/office/drawing/2014/main" id="{D75CBEFE-1E34-9689-F127-9C649BD6EACA}"/>
              </a:ext>
            </a:extLst>
          </p:cNvPr>
          <p:cNvSpPr>
            <a:spLocks noGrp="1"/>
          </p:cNvSpPr>
          <p:nvPr>
            <p:ph idx="1"/>
          </p:nvPr>
        </p:nvSpPr>
        <p:spPr>
          <a:xfrm>
            <a:off x="838200" y="1825624"/>
            <a:ext cx="10515600" cy="5032375"/>
          </a:xfrm>
        </p:spPr>
        <p:txBody>
          <a:bodyPr>
            <a:normAutofit/>
          </a:bodyPr>
          <a:lstStyle/>
          <a:p>
            <a:r>
              <a:rPr lang="en-GB" dirty="0"/>
              <a:t>Eventually, </a:t>
            </a:r>
            <a:r>
              <a:rPr lang="en-GB" b="1" dirty="0"/>
              <a:t>assemble all concepts and tricks of the trade </a:t>
            </a:r>
            <a:r>
              <a:rPr lang="en-GB" dirty="0"/>
              <a:t>discussed in this course to produce big architecture models that are close to the current state-of-the-art ones (e.g. </a:t>
            </a:r>
            <a:r>
              <a:rPr lang="en-GB" dirty="0" err="1"/>
              <a:t>ChatGPT</a:t>
            </a:r>
            <a:r>
              <a:rPr lang="en-GB" dirty="0"/>
              <a:t>, Dall-E, etc.).</a:t>
            </a:r>
          </a:p>
          <a:p>
            <a:r>
              <a:rPr lang="en-GB" dirty="0"/>
              <a:t>Discuss </a:t>
            </a:r>
            <a:r>
              <a:rPr lang="en-GB" b="1" dirty="0"/>
              <a:t>ethical</a:t>
            </a:r>
            <a:r>
              <a:rPr lang="en-GB" dirty="0"/>
              <a:t> </a:t>
            </a:r>
            <a:r>
              <a:rPr lang="en-GB" b="1" dirty="0"/>
              <a:t>aspects</a:t>
            </a:r>
            <a:r>
              <a:rPr lang="en-GB" dirty="0"/>
              <a:t> related to some of the concepts discussed.</a:t>
            </a:r>
          </a:p>
          <a:p>
            <a:r>
              <a:rPr lang="en-GB" dirty="0"/>
              <a:t>Give students </a:t>
            </a:r>
            <a:r>
              <a:rPr lang="en-GB" b="1" dirty="0"/>
              <a:t>an understanding of the current state of research in the Deep Learning community</a:t>
            </a:r>
            <a:r>
              <a:rPr lang="en-GB" dirty="0"/>
              <a:t>, and more specifically </a:t>
            </a:r>
            <a:r>
              <a:rPr lang="en-GB" b="1" u="sng" dirty="0"/>
              <a:t>pointers</a:t>
            </a:r>
            <a:r>
              <a:rPr lang="en-GB" dirty="0"/>
              <a:t> as to where the most up-to-date information can be found.</a:t>
            </a:r>
          </a:p>
          <a:p>
            <a:r>
              <a:rPr lang="en-GB" dirty="0"/>
              <a:t>This includes </a:t>
            </a:r>
            <a:r>
              <a:rPr lang="en-GB" b="1" dirty="0"/>
              <a:t>tracking</a:t>
            </a:r>
            <a:r>
              <a:rPr lang="en-GB" dirty="0"/>
              <a:t> </a:t>
            </a:r>
            <a:r>
              <a:rPr lang="en-GB" b="1" dirty="0"/>
              <a:t>big</a:t>
            </a:r>
            <a:r>
              <a:rPr lang="en-GB" dirty="0"/>
              <a:t> </a:t>
            </a:r>
            <a:r>
              <a:rPr lang="en-GB" b="1" dirty="0"/>
              <a:t>names</a:t>
            </a:r>
            <a:r>
              <a:rPr lang="en-GB" dirty="0"/>
              <a:t> in the field, identifying </a:t>
            </a:r>
            <a:r>
              <a:rPr lang="en-GB" b="1" dirty="0"/>
              <a:t>key</a:t>
            </a:r>
            <a:r>
              <a:rPr lang="en-GB" dirty="0"/>
              <a:t> </a:t>
            </a:r>
            <a:r>
              <a:rPr lang="en-GB" b="1" dirty="0"/>
              <a:t>scientific</a:t>
            </a:r>
            <a:r>
              <a:rPr lang="en-GB" dirty="0"/>
              <a:t> </a:t>
            </a:r>
            <a:r>
              <a:rPr lang="en-GB" b="1" dirty="0"/>
              <a:t>papers</a:t>
            </a:r>
            <a:r>
              <a:rPr lang="en-GB" dirty="0"/>
              <a:t> that have changed the field, but also </a:t>
            </a:r>
            <a:r>
              <a:rPr lang="en-GB" b="1" dirty="0"/>
              <a:t>newsletters</a:t>
            </a:r>
            <a:r>
              <a:rPr lang="en-GB" dirty="0"/>
              <a:t>,</a:t>
            </a:r>
            <a:r>
              <a:rPr lang="en-GB" b="1" dirty="0"/>
              <a:t> websites </a:t>
            </a:r>
            <a:r>
              <a:rPr lang="en-GB" dirty="0"/>
              <a:t>or </a:t>
            </a:r>
            <a:r>
              <a:rPr lang="en-GB" b="1" dirty="0"/>
              <a:t>magazines</a:t>
            </a:r>
            <a:r>
              <a:rPr lang="en-GB" dirty="0"/>
              <a:t> that disclose information in layman terms.</a:t>
            </a:r>
          </a:p>
          <a:p>
            <a:endParaRPr lang="en-SG" dirty="0"/>
          </a:p>
        </p:txBody>
      </p:sp>
    </p:spTree>
    <p:extLst>
      <p:ext uri="{BB962C8B-B14F-4D97-AF65-F5344CB8AC3E}">
        <p14:creationId xmlns:p14="http://schemas.microsoft.com/office/powerpoint/2010/main" val="24651081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spTree>
    <p:extLst>
      <p:ext uri="{BB962C8B-B14F-4D97-AF65-F5344CB8AC3E}">
        <p14:creationId xmlns:p14="http://schemas.microsoft.com/office/powerpoint/2010/main" val="40189687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supervised</a:t>
            </a:r>
            <a:r>
              <a:rPr lang="en-GB" dirty="0"/>
              <a:t> </a:t>
            </a:r>
            <a:r>
              <a:rPr lang="en-GB" b="1" dirty="0"/>
              <a:t>learning:</a:t>
            </a:r>
            <a:r>
              <a:rPr lang="en-GB" dirty="0"/>
              <a:t> spam detection, text classification, predicting the stock market, etc.</a:t>
            </a:r>
          </a:p>
          <a:p>
            <a:pPr marL="0" indent="0">
              <a:buNone/>
            </a:pPr>
            <a:endParaRPr lang="en-GB" dirty="0"/>
          </a:p>
        </p:txBody>
      </p:sp>
      <p:pic>
        <p:nvPicPr>
          <p:cNvPr id="6" name="Picture 5" descr="Diagram&#10;&#10;Description automatically generated">
            <a:extLst>
              <a:ext uri="{FF2B5EF4-FFF2-40B4-BE49-F238E27FC236}">
                <a16:creationId xmlns:a16="http://schemas.microsoft.com/office/drawing/2014/main" id="{06308B0C-B80A-8F5E-64C2-ABCE80C126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594" y="4056605"/>
            <a:ext cx="4419655" cy="2208097"/>
          </a:xfrm>
          <a:prstGeom prst="rect">
            <a:avLst/>
          </a:prstGeom>
        </p:spPr>
      </p:pic>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3"/>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36089048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Regression</a:t>
            </a:r>
            <a:r>
              <a:rPr lang="en-GB" b="1" dirty="0"/>
              <a:t>):</a:t>
            </a:r>
          </a:p>
          <a:p>
            <a:pPr marL="0" indent="0">
              <a:buNone/>
            </a:pPr>
            <a:r>
              <a:rPr lang="en-GB" dirty="0"/>
              <a:t>Regression models are used to identify the relationships between the input and output variables. </a:t>
            </a:r>
          </a:p>
          <a:p>
            <a:pPr marL="0" indent="0">
              <a:buNone/>
            </a:pPr>
            <a:r>
              <a:rPr lang="en-GB" dirty="0"/>
              <a:t>Regression algorithms are used to </a:t>
            </a:r>
            <a:r>
              <a:rPr lang="en-GB" b="1" dirty="0"/>
              <a:t>predict</a:t>
            </a:r>
            <a:r>
              <a:rPr lang="en-GB" dirty="0"/>
              <a:t> </a:t>
            </a:r>
            <a:r>
              <a:rPr lang="en-GB" b="1" dirty="0"/>
              <a:t>continuous</a:t>
            </a:r>
            <a:r>
              <a:rPr lang="en-GB" dirty="0"/>
              <a:t> </a:t>
            </a:r>
            <a:r>
              <a:rPr lang="en-GB" b="1" dirty="0"/>
              <a:t>values</a:t>
            </a:r>
            <a:r>
              <a:rPr lang="en-GB" dirty="0"/>
              <a:t> such as price, salary, age, etc.</a:t>
            </a:r>
          </a:p>
          <a:p>
            <a:pPr marL="0" indent="0">
              <a:buNone/>
            </a:pPr>
            <a:r>
              <a:rPr lang="en-GB" dirty="0"/>
              <a:t>In regression, the outputs are often </a:t>
            </a:r>
            <a:r>
              <a:rPr lang="en-GB" b="1" dirty="0"/>
              <a:t>continuous</a:t>
            </a:r>
            <a:r>
              <a:rPr lang="en-GB" dirty="0"/>
              <a:t> </a:t>
            </a:r>
            <a:r>
              <a:rPr lang="en-GB" b="1" dirty="0"/>
              <a:t>numerical</a:t>
            </a:r>
            <a:r>
              <a:rPr lang="en-GB" dirty="0"/>
              <a:t> </a:t>
            </a:r>
            <a:r>
              <a:rPr lang="en-GB" b="1" dirty="0"/>
              <a:t>values</a:t>
            </a:r>
            <a:r>
              <a:rPr lang="en-GB" dirty="0"/>
              <a:t>. </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CCD4D58C-EB87-859D-CDD7-DDBEA8CD35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E0A3EE8-95B0-834B-B276-6BA2F57BEDAE}"/>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B3A5D5C7-2482-B979-6D00-79594D128A44}"/>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078490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0558E-04AA-1E98-7827-BC3AFBCFB8DC}"/>
              </a:ext>
            </a:extLst>
          </p:cNvPr>
          <p:cNvSpPr>
            <a:spLocks noGrp="1"/>
          </p:cNvSpPr>
          <p:nvPr>
            <p:ph type="title"/>
          </p:nvPr>
        </p:nvSpPr>
        <p:spPr/>
        <p:txBody>
          <a:bodyPr/>
          <a:lstStyle/>
          <a:p>
            <a:r>
              <a:rPr lang="en-GB" dirty="0"/>
              <a:t>Regression vs. Classification (Supervised)</a:t>
            </a:r>
            <a:endParaRPr lang="en-SG" dirty="0"/>
          </a:p>
        </p:txBody>
      </p:sp>
      <p:sp>
        <p:nvSpPr>
          <p:cNvPr id="3" name="Content Placeholder 2">
            <a:extLst>
              <a:ext uri="{FF2B5EF4-FFF2-40B4-BE49-F238E27FC236}">
                <a16:creationId xmlns:a16="http://schemas.microsoft.com/office/drawing/2014/main" id="{2CAC5612-DA1C-B920-F4AC-1A2C33918BA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Classification</a:t>
            </a:r>
            <a:r>
              <a:rPr lang="en-GB" b="1" dirty="0"/>
              <a:t>):</a:t>
            </a:r>
          </a:p>
          <a:p>
            <a:pPr marL="0" indent="0">
              <a:buNone/>
            </a:pPr>
            <a:r>
              <a:rPr lang="en-GB" dirty="0"/>
              <a:t>Classification models are used to divide the samples in the dataset into different </a:t>
            </a:r>
            <a:r>
              <a:rPr lang="en-GB" b="1" dirty="0"/>
              <a:t>classes</a:t>
            </a:r>
            <a:r>
              <a:rPr lang="en-GB" dirty="0"/>
              <a:t>.</a:t>
            </a:r>
          </a:p>
          <a:p>
            <a:pPr marL="0" indent="0">
              <a:buNone/>
            </a:pPr>
            <a:r>
              <a:rPr lang="en-GB" dirty="0"/>
              <a:t>Classification algorithms are then used to predict/classify </a:t>
            </a:r>
            <a:r>
              <a:rPr lang="en-GB" b="1" dirty="0"/>
              <a:t>discrete</a:t>
            </a:r>
            <a:r>
              <a:rPr lang="en-GB" dirty="0"/>
              <a:t> </a:t>
            </a:r>
            <a:r>
              <a:rPr lang="en-GB" b="1" dirty="0"/>
              <a:t>values</a:t>
            </a:r>
            <a:r>
              <a:rPr lang="en-GB" dirty="0"/>
              <a:t>, such as Male or Female, True or False, Spam or Not Spam, etc. </a:t>
            </a:r>
          </a:p>
          <a:p>
            <a:pPr marL="0" indent="0">
              <a:buNone/>
            </a:pPr>
            <a:r>
              <a:rPr lang="en-GB" dirty="0"/>
              <a:t>In Classification, the outputs are </a:t>
            </a:r>
            <a:r>
              <a:rPr lang="en-GB" b="1" dirty="0"/>
              <a:t>discrete</a:t>
            </a:r>
            <a:r>
              <a:rPr lang="en-GB" dirty="0"/>
              <a:t> or </a:t>
            </a:r>
            <a:r>
              <a:rPr lang="en-GB" b="1" dirty="0"/>
              <a:t>categorical</a:t>
            </a:r>
            <a:r>
              <a:rPr lang="en-GB" dirty="0"/>
              <a:t> </a:t>
            </a:r>
            <a:r>
              <a:rPr lang="en-GB" b="1" dirty="0"/>
              <a:t>values</a:t>
            </a:r>
            <a:r>
              <a:rPr lang="en-GB" dirty="0"/>
              <a:t>. </a:t>
            </a:r>
          </a:p>
          <a:p>
            <a:endParaRPr lang="en-SG" dirty="0"/>
          </a:p>
        </p:txBody>
      </p:sp>
      <p:pic>
        <p:nvPicPr>
          <p:cNvPr id="4" name="Picture 3" descr="Diagram&#10;&#10;Description automatically generated">
            <a:extLst>
              <a:ext uri="{FF2B5EF4-FFF2-40B4-BE49-F238E27FC236}">
                <a16:creationId xmlns:a16="http://schemas.microsoft.com/office/drawing/2014/main" id="{583C7EF1-C4AC-713C-63B9-4157061F4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8835" y="2509159"/>
            <a:ext cx="5697686" cy="2846612"/>
          </a:xfrm>
          <a:prstGeom prst="rect">
            <a:avLst/>
          </a:prstGeom>
        </p:spPr>
      </p:pic>
    </p:spTree>
    <p:extLst>
      <p:ext uri="{BB962C8B-B14F-4D97-AF65-F5344CB8AC3E}">
        <p14:creationId xmlns:p14="http://schemas.microsoft.com/office/powerpoint/2010/main" val="39176101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1113649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r>
              <a:rPr lang="en-GB" dirty="0"/>
              <a:t>.</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4302484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a:t>
            </a:r>
            <a:r>
              <a:rPr lang="en-GB" dirty="0"/>
              <a:t>predicting the market.</a:t>
            </a:r>
          </a:p>
          <a:p>
            <a:pPr marL="0" indent="0">
              <a:buNone/>
            </a:pPr>
            <a:r>
              <a:rPr lang="en-GB" b="1" dirty="0"/>
              <a:t>Question: </a:t>
            </a:r>
            <a:r>
              <a:rPr lang="en-GB" dirty="0"/>
              <a:t>is it a </a:t>
            </a:r>
            <a:r>
              <a:rPr lang="en-GB" b="1" dirty="0"/>
              <a:t>regression</a:t>
            </a:r>
            <a:r>
              <a:rPr lang="en-GB" dirty="0"/>
              <a:t> or a </a:t>
            </a:r>
            <a:r>
              <a:rPr lang="en-GB" b="1" dirty="0"/>
              <a:t>classification</a:t>
            </a:r>
            <a:r>
              <a:rPr lang="en-GB" dirty="0"/>
              <a:t> task?</a:t>
            </a:r>
          </a:p>
          <a:p>
            <a:pPr marL="0" indent="0">
              <a:buNone/>
            </a:pPr>
            <a:endParaRPr lang="en-GB" dirty="0"/>
          </a:p>
          <a:p>
            <a:pPr marL="0" indent="0">
              <a:buNone/>
            </a:pPr>
            <a:r>
              <a:rPr lang="en-GB" b="1" dirty="0"/>
              <a:t>Depends.</a:t>
            </a:r>
          </a:p>
          <a:p>
            <a:pPr marL="0" indent="0">
              <a:buNone/>
            </a:pPr>
            <a:r>
              <a:rPr lang="en-GB" dirty="0"/>
              <a:t>If the output we are </a:t>
            </a:r>
            <a:r>
              <a:rPr lang="en-GB" b="1" dirty="0"/>
              <a:t>predicting is the value of the stock in the future</a:t>
            </a:r>
            <a:r>
              <a:rPr lang="en-GB" dirty="0"/>
              <a:t>, then probably </a:t>
            </a:r>
            <a:r>
              <a:rPr lang="en-GB" b="1" dirty="0"/>
              <a:t>regression</a:t>
            </a:r>
            <a:r>
              <a:rPr lang="en-GB" dirty="0"/>
              <a:t>.</a:t>
            </a:r>
          </a:p>
          <a:p>
            <a:pPr marL="0" indent="0">
              <a:buNone/>
            </a:pPr>
            <a:r>
              <a:rPr lang="en-GB" dirty="0"/>
              <a:t>If the plan is to </a:t>
            </a:r>
            <a:r>
              <a:rPr lang="en-GB" b="1" dirty="0"/>
              <a:t>predict whether we should buy, sell or wait</a:t>
            </a:r>
            <a:r>
              <a:rPr lang="en-GB" dirty="0"/>
              <a:t>, then probably </a:t>
            </a:r>
            <a:r>
              <a:rPr lang="en-GB" b="1" dirty="0"/>
              <a:t>classification</a:t>
            </a:r>
            <a:r>
              <a:rPr lang="en-GB" dirty="0"/>
              <a:t>.</a:t>
            </a:r>
          </a:p>
          <a:p>
            <a:pPr marL="0" indent="0">
              <a:buNone/>
            </a:pPr>
            <a:endParaRPr lang="en-GB" dirty="0"/>
          </a:p>
        </p:txBody>
      </p:sp>
      <p:pic>
        <p:nvPicPr>
          <p:cNvPr id="8" name="Picture 7">
            <a:extLst>
              <a:ext uri="{FF2B5EF4-FFF2-40B4-BE49-F238E27FC236}">
                <a16:creationId xmlns:a16="http://schemas.microsoft.com/office/drawing/2014/main" id="{F5242E59-7666-31A4-2AD1-857900B71193}"/>
              </a:ext>
            </a:extLst>
          </p:cNvPr>
          <p:cNvPicPr>
            <a:picLocks noChangeAspect="1"/>
          </p:cNvPicPr>
          <p:nvPr/>
        </p:nvPicPr>
        <p:blipFill>
          <a:blip r:embed="rId2"/>
          <a:stretch>
            <a:fillRect/>
          </a:stretch>
        </p:blipFill>
        <p:spPr>
          <a:xfrm>
            <a:off x="6372228" y="1570786"/>
            <a:ext cx="5486452" cy="4796162"/>
          </a:xfrm>
          <a:prstGeom prst="rect">
            <a:avLst/>
          </a:prstGeom>
        </p:spPr>
      </p:pic>
    </p:spTree>
    <p:extLst>
      <p:ext uri="{BB962C8B-B14F-4D97-AF65-F5344CB8AC3E}">
        <p14:creationId xmlns:p14="http://schemas.microsoft.com/office/powerpoint/2010/main" val="257103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9" name="Picture 8" descr="Chart, scatter chart&#10;&#10;Description automatically generated">
            <a:extLst>
              <a:ext uri="{FF2B5EF4-FFF2-40B4-BE49-F238E27FC236}">
                <a16:creationId xmlns:a16="http://schemas.microsoft.com/office/drawing/2014/main" id="{36ED8BF8-2120-C8FD-DCA2-31062413F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28725330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F06AE-BE85-D05A-4ACC-C9832753A142}"/>
              </a:ext>
            </a:extLst>
          </p:cNvPr>
          <p:cNvSpPr>
            <a:spLocks noGrp="1"/>
          </p:cNvSpPr>
          <p:nvPr>
            <p:ph type="title"/>
          </p:nvPr>
        </p:nvSpPr>
        <p:spPr/>
        <p:txBody>
          <a:bodyPr/>
          <a:lstStyle/>
          <a:p>
            <a:r>
              <a:rPr lang="en-GB" dirty="0"/>
              <a:t>Unsupervised Learning Examples</a:t>
            </a:r>
            <a:endParaRPr lang="en-SG" dirty="0"/>
          </a:p>
        </p:txBody>
      </p:sp>
      <p:sp>
        <p:nvSpPr>
          <p:cNvPr id="3" name="Content Placeholder 2">
            <a:extLst>
              <a:ext uri="{FF2B5EF4-FFF2-40B4-BE49-F238E27FC236}">
                <a16:creationId xmlns:a16="http://schemas.microsoft.com/office/drawing/2014/main" id="{DFE696BC-BC79-7B38-76F4-69E530908CB4}"/>
              </a:ext>
            </a:extLst>
          </p:cNvPr>
          <p:cNvSpPr>
            <a:spLocks noGrp="1"/>
          </p:cNvSpPr>
          <p:nvPr>
            <p:ph sz="half" idx="1"/>
          </p:nvPr>
        </p:nvSpPr>
        <p:spPr/>
        <p:txBody>
          <a:bodyPr>
            <a:normAutofit/>
          </a:bodyPr>
          <a:lstStyle/>
          <a:p>
            <a:r>
              <a:rPr lang="en-GB" dirty="0"/>
              <a:t>Examples of </a:t>
            </a:r>
            <a:r>
              <a:rPr lang="en-GB" b="1" dirty="0"/>
              <a:t>unsupervised</a:t>
            </a:r>
            <a:r>
              <a:rPr lang="en-GB" dirty="0"/>
              <a:t> </a:t>
            </a:r>
            <a:r>
              <a:rPr lang="en-GB" b="1" dirty="0"/>
              <a:t>learning:</a:t>
            </a:r>
            <a:r>
              <a:rPr lang="en-GB" dirty="0"/>
              <a:t> clustering customers based on their </a:t>
            </a:r>
            <a:r>
              <a:rPr lang="en-GB" dirty="0" err="1"/>
              <a:t>behaviors</a:t>
            </a:r>
            <a:r>
              <a:rPr lang="en-GB" dirty="0"/>
              <a:t>, segmenting images, and identifying topics in a document.</a:t>
            </a:r>
          </a:p>
        </p:txBody>
      </p:sp>
      <p:pic>
        <p:nvPicPr>
          <p:cNvPr id="5" name="Picture 4" descr="Text&#10;&#10;Description automatically generated">
            <a:extLst>
              <a:ext uri="{FF2B5EF4-FFF2-40B4-BE49-F238E27FC236}">
                <a16:creationId xmlns:a16="http://schemas.microsoft.com/office/drawing/2014/main" id="{FE8A90A9-AFCF-6C73-BD37-65240509B680}"/>
              </a:ext>
            </a:extLst>
          </p:cNvPr>
          <p:cNvPicPr>
            <a:picLocks noChangeAspect="1"/>
          </p:cNvPicPr>
          <p:nvPr/>
        </p:nvPicPr>
        <p:blipFill rotWithShape="1">
          <a:blip r:embed="rId2">
            <a:extLst>
              <a:ext uri="{28A0092B-C50C-407E-A947-70E740481C1C}">
                <a14:useLocalDpi xmlns:a14="http://schemas.microsoft.com/office/drawing/2010/main" val="0"/>
              </a:ext>
            </a:extLst>
          </a:blip>
          <a:srcRect l="15493" t="7023" r="19920" b="5416"/>
          <a:stretch/>
        </p:blipFill>
        <p:spPr>
          <a:xfrm>
            <a:off x="5437809" y="4077469"/>
            <a:ext cx="3057526" cy="2335214"/>
          </a:xfrm>
          <a:prstGeom prst="rect">
            <a:avLst/>
          </a:prstGeom>
        </p:spPr>
      </p:pic>
      <p:pic>
        <p:nvPicPr>
          <p:cNvPr id="7" name="Picture 6" descr="A picture containing text, newspaper&#10;&#10;Description automatically generated">
            <a:extLst>
              <a:ext uri="{FF2B5EF4-FFF2-40B4-BE49-F238E27FC236}">
                <a16:creationId xmlns:a16="http://schemas.microsoft.com/office/drawing/2014/main" id="{9C512BD1-1222-4557-ABF7-4AED91C9BE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62262" y="173545"/>
            <a:ext cx="3514755" cy="6003417"/>
          </a:xfrm>
          <a:prstGeom prst="rect">
            <a:avLst/>
          </a:prstGeom>
        </p:spPr>
      </p:pic>
      <p:pic>
        <p:nvPicPr>
          <p:cNvPr id="4" name="Picture 3" descr="Chart, scatter chart&#10;&#10;Description automatically generated">
            <a:extLst>
              <a:ext uri="{FF2B5EF4-FFF2-40B4-BE49-F238E27FC236}">
                <a16:creationId xmlns:a16="http://schemas.microsoft.com/office/drawing/2014/main" id="{A04F8E1D-C152-D778-773B-72597F78AC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077469"/>
            <a:ext cx="3444554" cy="2651760"/>
          </a:xfrm>
          <a:prstGeom prst="rect">
            <a:avLst/>
          </a:prstGeom>
        </p:spPr>
      </p:pic>
      <p:sp>
        <p:nvSpPr>
          <p:cNvPr id="10" name="Rectangle 9">
            <a:extLst>
              <a:ext uri="{FF2B5EF4-FFF2-40B4-BE49-F238E27FC236}">
                <a16:creationId xmlns:a16="http://schemas.microsoft.com/office/drawing/2014/main" id="{DD5E5241-D153-27CD-95A4-1B2841EB70CE}"/>
              </a:ext>
            </a:extLst>
          </p:cNvPr>
          <p:cNvSpPr/>
          <p:nvPr/>
        </p:nvSpPr>
        <p:spPr>
          <a:xfrm>
            <a:off x="6619935" y="1527048"/>
            <a:ext cx="1527048" cy="21204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Identify topics that seem to appear in those papers and their prominence</a:t>
            </a:r>
            <a:br>
              <a:rPr lang="en-GB" dirty="0"/>
            </a:br>
            <a:endParaRPr lang="en-SG" dirty="0"/>
          </a:p>
        </p:txBody>
      </p:sp>
      <p:sp>
        <p:nvSpPr>
          <p:cNvPr id="17" name="Arrow: Down 16">
            <a:extLst>
              <a:ext uri="{FF2B5EF4-FFF2-40B4-BE49-F238E27FC236}">
                <a16:creationId xmlns:a16="http://schemas.microsoft.com/office/drawing/2014/main" id="{F5E578C5-72DB-3A99-6C10-BDB3B95E79B1}"/>
              </a:ext>
            </a:extLst>
          </p:cNvPr>
          <p:cNvSpPr/>
          <p:nvPr/>
        </p:nvSpPr>
        <p:spPr>
          <a:xfrm rot="5400000">
            <a:off x="7930023" y="2296052"/>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8" name="Arrow: Down 17">
            <a:extLst>
              <a:ext uri="{FF2B5EF4-FFF2-40B4-BE49-F238E27FC236}">
                <a16:creationId xmlns:a16="http://schemas.microsoft.com/office/drawing/2014/main" id="{9AF70780-ED8F-B90F-D542-2F5BD4BE423B}"/>
              </a:ext>
            </a:extLst>
          </p:cNvPr>
          <p:cNvSpPr/>
          <p:nvPr/>
        </p:nvSpPr>
        <p:spPr>
          <a:xfrm>
            <a:off x="6979967" y="3506504"/>
            <a:ext cx="832104" cy="608296"/>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062636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Clustering vs. Association</a:t>
            </a:r>
            <a:r>
              <a:rPr lang="en-GB" b="1" dirty="0"/>
              <a:t>):</a:t>
            </a:r>
            <a:endParaRPr lang="en-GB" dirty="0"/>
          </a:p>
          <a:p>
            <a:pPr marL="0" indent="0">
              <a:buNone/>
            </a:pPr>
            <a:r>
              <a:rPr lang="en-GB" dirty="0"/>
              <a:t>Unsupervised learning can be used for two types of problems: </a:t>
            </a:r>
            <a:r>
              <a:rPr lang="en-GB" b="1" dirty="0">
                <a:solidFill>
                  <a:srgbClr val="00B050"/>
                </a:solidFill>
              </a:rPr>
              <a:t>Clustering</a:t>
            </a:r>
            <a:r>
              <a:rPr lang="en-GB" dirty="0"/>
              <a:t> and </a:t>
            </a:r>
            <a:r>
              <a:rPr lang="en-GB" b="1" dirty="0">
                <a:solidFill>
                  <a:srgbClr val="00B050"/>
                </a:solidFill>
              </a:rPr>
              <a:t>Association</a:t>
            </a:r>
            <a:r>
              <a:rPr lang="en-GB" dirty="0"/>
              <a:t>.</a:t>
            </a:r>
          </a:p>
          <a:p>
            <a:pPr marL="0" indent="0">
              <a:buNone/>
            </a:pPr>
            <a:r>
              <a:rPr lang="en-GB" dirty="0"/>
              <a:t>The main difference is that</a:t>
            </a:r>
          </a:p>
          <a:p>
            <a:r>
              <a:rPr lang="en-GB" b="1" dirty="0">
                <a:solidFill>
                  <a:srgbClr val="00B050"/>
                </a:solidFill>
              </a:rPr>
              <a:t>clustering</a:t>
            </a:r>
            <a:r>
              <a:rPr lang="en-GB" dirty="0"/>
              <a:t> </a:t>
            </a:r>
            <a:r>
              <a:rPr lang="en-GB" b="1" dirty="0"/>
              <a:t>groups data based on similarity</a:t>
            </a:r>
            <a:r>
              <a:rPr lang="en-GB" dirty="0"/>
              <a:t>,</a:t>
            </a:r>
          </a:p>
          <a:p>
            <a:r>
              <a:rPr lang="en-GB" dirty="0"/>
              <a:t>while </a:t>
            </a:r>
            <a:r>
              <a:rPr lang="en-GB" b="1" dirty="0">
                <a:solidFill>
                  <a:srgbClr val="00B050"/>
                </a:solidFill>
              </a:rPr>
              <a:t>association</a:t>
            </a:r>
            <a:r>
              <a:rPr lang="en-GB" dirty="0"/>
              <a:t> </a:t>
            </a:r>
            <a:r>
              <a:rPr lang="en-GB" b="1" dirty="0"/>
              <a:t>looks for relationships between variables</a:t>
            </a:r>
            <a:r>
              <a:rPr lang="en-GB" dirty="0"/>
              <a:t>. </a:t>
            </a:r>
          </a:p>
          <a:p>
            <a:endParaRPr lang="en-SG" dirty="0"/>
          </a:p>
        </p:txBody>
      </p:sp>
    </p:spTree>
    <p:extLst>
      <p:ext uri="{BB962C8B-B14F-4D97-AF65-F5344CB8AC3E}">
        <p14:creationId xmlns:p14="http://schemas.microsoft.com/office/powerpoint/2010/main" val="1601230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1A71E-22EF-7351-69C3-49A12FF0C15F}"/>
              </a:ext>
            </a:extLst>
          </p:cNvPr>
          <p:cNvSpPr>
            <a:spLocks noGrp="1"/>
          </p:cNvSpPr>
          <p:nvPr>
            <p:ph type="title"/>
          </p:nvPr>
        </p:nvSpPr>
        <p:spPr/>
        <p:txBody>
          <a:bodyPr/>
          <a:lstStyle/>
          <a:p>
            <a:r>
              <a:rPr lang="en-GB" dirty="0"/>
              <a:t>Skills needed for this course</a:t>
            </a:r>
            <a:endParaRPr lang="en-SG" dirty="0"/>
          </a:p>
        </p:txBody>
      </p:sp>
      <p:sp>
        <p:nvSpPr>
          <p:cNvPr id="4" name="Content Placeholder 3">
            <a:extLst>
              <a:ext uri="{FF2B5EF4-FFF2-40B4-BE49-F238E27FC236}">
                <a16:creationId xmlns:a16="http://schemas.microsoft.com/office/drawing/2014/main" id="{61167C31-41F1-58EC-49B1-BE1AF7A8E13D}"/>
              </a:ext>
            </a:extLst>
          </p:cNvPr>
          <p:cNvSpPr>
            <a:spLocks noGrp="1"/>
          </p:cNvSpPr>
          <p:nvPr>
            <p:ph idx="1"/>
          </p:nvPr>
        </p:nvSpPr>
        <p:spPr>
          <a:xfrm>
            <a:off x="838200" y="1825624"/>
            <a:ext cx="10515600" cy="5032375"/>
          </a:xfrm>
        </p:spPr>
        <p:txBody>
          <a:bodyPr/>
          <a:lstStyle/>
          <a:p>
            <a:r>
              <a:rPr lang="en-GB" b="1" dirty="0">
                <a:solidFill>
                  <a:srgbClr val="FF0000"/>
                </a:solidFill>
              </a:rPr>
              <a:t>Must-have CS: </a:t>
            </a:r>
            <a:r>
              <a:rPr lang="en-GB" dirty="0"/>
              <a:t>Python, </a:t>
            </a:r>
            <a:r>
              <a:rPr lang="en-GB" dirty="0" err="1"/>
              <a:t>Numpy</a:t>
            </a:r>
            <a:r>
              <a:rPr lang="en-GB" dirty="0"/>
              <a:t>, Matplotlib.</a:t>
            </a:r>
          </a:p>
          <a:p>
            <a:r>
              <a:rPr lang="en-GB" b="1" dirty="0">
                <a:solidFill>
                  <a:srgbClr val="FF0000"/>
                </a:solidFill>
              </a:rPr>
              <a:t>Must-have Math: </a:t>
            </a:r>
            <a:r>
              <a:rPr lang="en-GB" dirty="0"/>
              <a:t>Linear Algebra, multiple variables calculus, derivatives, optimization probability and statistics.</a:t>
            </a:r>
          </a:p>
          <a:p>
            <a:endParaRPr lang="en-GB" dirty="0"/>
          </a:p>
          <a:p>
            <a:r>
              <a:rPr lang="en-GB" b="1" dirty="0">
                <a:solidFill>
                  <a:srgbClr val="00B050"/>
                </a:solidFill>
              </a:rPr>
              <a:t>Good-to-have CS: </a:t>
            </a:r>
            <a:r>
              <a:rPr lang="en-GB" dirty="0"/>
              <a:t>Machine Learning, Data Processing, </a:t>
            </a:r>
            <a:r>
              <a:rPr lang="en-GB" dirty="0" err="1"/>
              <a:t>Scipy</a:t>
            </a:r>
            <a:r>
              <a:rPr lang="en-GB" dirty="0"/>
              <a:t>, </a:t>
            </a:r>
            <a:r>
              <a:rPr lang="en-GB" dirty="0" err="1"/>
              <a:t>Sklearn</a:t>
            </a:r>
            <a:r>
              <a:rPr lang="en-GB" dirty="0"/>
              <a:t>.</a:t>
            </a:r>
          </a:p>
          <a:p>
            <a:r>
              <a:rPr lang="en-GB" b="1" dirty="0">
                <a:solidFill>
                  <a:srgbClr val="00B050"/>
                </a:solidFill>
              </a:rPr>
              <a:t>Good-to-have Math: </a:t>
            </a:r>
            <a:r>
              <a:rPr lang="en-GB" dirty="0"/>
              <a:t>Graph Theory, Game theory.</a:t>
            </a:r>
          </a:p>
          <a:p>
            <a:endParaRPr lang="en-SG" dirty="0"/>
          </a:p>
          <a:p>
            <a:r>
              <a:rPr lang="en-SG" b="1" dirty="0"/>
              <a:t>Need to revise? </a:t>
            </a:r>
            <a:r>
              <a:rPr lang="en-SG" dirty="0"/>
              <a:t>Time to check your 10.014 CTD, 10.013 M&amp;A, 10.018 MS&amp;S, 10.022 MU, 10.020 DDW, and 50.007 ML!</a:t>
            </a:r>
          </a:p>
        </p:txBody>
      </p:sp>
    </p:spTree>
    <p:extLst>
      <p:ext uri="{BB962C8B-B14F-4D97-AF65-F5344CB8AC3E}">
        <p14:creationId xmlns:p14="http://schemas.microsoft.com/office/powerpoint/2010/main" val="2102240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Examples of clustering:</a:t>
            </a:r>
          </a:p>
          <a:p>
            <a:r>
              <a:rPr lang="en-GB" dirty="0"/>
              <a:t>Group customers into clusters based on the similarities in their purchasing behaviours, such as their spending habits or types of products they like.</a:t>
            </a:r>
          </a:p>
          <a:p>
            <a:r>
              <a:rPr lang="en-GB" dirty="0"/>
              <a:t>Group the catalogue of movies available on Netflix and identify what movies have in common, so you can later recommend a movie to a user based on what he/she has seen before.</a:t>
            </a:r>
          </a:p>
          <a:p>
            <a:endParaRPr lang="en-GB" dirty="0"/>
          </a:p>
        </p:txBody>
      </p:sp>
      <p:pic>
        <p:nvPicPr>
          <p:cNvPr id="4" name="Picture 3" descr="Chart, scatter chart&#10;&#10;Description automatically generated">
            <a:extLst>
              <a:ext uri="{FF2B5EF4-FFF2-40B4-BE49-F238E27FC236}">
                <a16:creationId xmlns:a16="http://schemas.microsoft.com/office/drawing/2014/main" id="{A27CB252-4B4C-E1ED-CAAD-2AAA605205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2836" y="1753394"/>
            <a:ext cx="5839904" cy="4495799"/>
          </a:xfrm>
          <a:prstGeom prst="rect">
            <a:avLst/>
          </a:prstGeom>
        </p:spPr>
      </p:pic>
    </p:spTree>
    <p:extLst>
      <p:ext uri="{BB962C8B-B14F-4D97-AF65-F5344CB8AC3E}">
        <p14:creationId xmlns:p14="http://schemas.microsoft.com/office/powerpoint/2010/main" val="16225933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03ED6E-FA87-673E-629C-5D5FF1BB133E}"/>
              </a:ext>
            </a:extLst>
          </p:cNvPr>
          <p:cNvSpPr>
            <a:spLocks noGrp="1"/>
          </p:cNvSpPr>
          <p:nvPr>
            <p:ph type="title"/>
          </p:nvPr>
        </p:nvSpPr>
        <p:spPr/>
        <p:txBody>
          <a:bodyPr/>
          <a:lstStyle/>
          <a:p>
            <a:r>
              <a:rPr lang="en-GB" dirty="0"/>
              <a:t>Clustering vs. Association (Unsupervised)</a:t>
            </a:r>
            <a:endParaRPr lang="en-SG" dirty="0"/>
          </a:p>
        </p:txBody>
      </p:sp>
      <p:sp>
        <p:nvSpPr>
          <p:cNvPr id="3" name="Content Placeholder 2">
            <a:extLst>
              <a:ext uri="{FF2B5EF4-FFF2-40B4-BE49-F238E27FC236}">
                <a16:creationId xmlns:a16="http://schemas.microsoft.com/office/drawing/2014/main" id="{80440BA0-757A-9C9A-35E1-6BE3FEE6E356}"/>
              </a:ext>
            </a:extLst>
          </p:cNvPr>
          <p:cNvSpPr>
            <a:spLocks noGrp="1"/>
          </p:cNvSpPr>
          <p:nvPr>
            <p:ph sz="half" idx="1"/>
          </p:nvPr>
        </p:nvSpPr>
        <p:spPr>
          <a:xfrm>
            <a:off x="838200" y="1825624"/>
            <a:ext cx="5181600" cy="5032375"/>
          </a:xfrm>
        </p:spPr>
        <p:txBody>
          <a:bodyPr>
            <a:normAutofit/>
          </a:bodyPr>
          <a:lstStyle/>
          <a:p>
            <a:pPr marL="0" indent="0">
              <a:buNone/>
            </a:pPr>
            <a:r>
              <a:rPr lang="en-GB" b="1" dirty="0"/>
              <a:t>Example of association:</a:t>
            </a:r>
          </a:p>
          <a:p>
            <a:r>
              <a:rPr lang="en-GB" dirty="0"/>
              <a:t>Finding the relationship between customer buying </a:t>
            </a:r>
            <a:r>
              <a:rPr lang="en-GB" dirty="0" err="1"/>
              <a:t>behaviors</a:t>
            </a:r>
            <a:r>
              <a:rPr lang="en-GB" dirty="0"/>
              <a:t> and customer satisfaction.</a:t>
            </a:r>
          </a:p>
          <a:p>
            <a:r>
              <a:rPr lang="en-GB" dirty="0"/>
              <a:t>Association can be used to understand how changes in customer </a:t>
            </a:r>
            <a:r>
              <a:rPr lang="en-GB" dirty="0" err="1"/>
              <a:t>behavior</a:t>
            </a:r>
            <a:r>
              <a:rPr lang="en-GB" dirty="0"/>
              <a:t> impacts customer satisfaction, such as if buying a certain product increases customer satisfaction (or the opposite).</a:t>
            </a:r>
          </a:p>
        </p:txBody>
      </p:sp>
      <p:pic>
        <p:nvPicPr>
          <p:cNvPr id="5" name="Picture 4" descr="Graphical user interface, text, application, email&#10;&#10;Description automatically generated">
            <a:extLst>
              <a:ext uri="{FF2B5EF4-FFF2-40B4-BE49-F238E27FC236}">
                <a16:creationId xmlns:a16="http://schemas.microsoft.com/office/drawing/2014/main" id="{920192A8-D31B-53AD-5AA9-B1D20E18E9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0932" y="1443069"/>
            <a:ext cx="5396334" cy="3048776"/>
          </a:xfrm>
          <a:prstGeom prst="rect">
            <a:avLst/>
          </a:prstGeom>
        </p:spPr>
      </p:pic>
      <p:pic>
        <p:nvPicPr>
          <p:cNvPr id="9" name="Picture 8" descr="Icon&#10;&#10;Description automatically generated">
            <a:extLst>
              <a:ext uri="{FF2B5EF4-FFF2-40B4-BE49-F238E27FC236}">
                <a16:creationId xmlns:a16="http://schemas.microsoft.com/office/drawing/2014/main" id="{65AA3675-E5D5-1061-E2F6-C7DA83FAE6D8}"/>
              </a:ext>
            </a:extLst>
          </p:cNvPr>
          <p:cNvPicPr>
            <a:picLocks noChangeAspect="1"/>
          </p:cNvPicPr>
          <p:nvPr/>
        </p:nvPicPr>
        <p:blipFill rotWithShape="1">
          <a:blip r:embed="rId3">
            <a:extLst>
              <a:ext uri="{28A0092B-C50C-407E-A947-70E740481C1C}">
                <a14:useLocalDpi xmlns:a14="http://schemas.microsoft.com/office/drawing/2010/main" val="0"/>
              </a:ext>
            </a:extLst>
          </a:blip>
          <a:srcRect t="23374" b="29932"/>
          <a:stretch/>
        </p:blipFill>
        <p:spPr>
          <a:xfrm>
            <a:off x="8283247" y="5541796"/>
            <a:ext cx="2085013" cy="785610"/>
          </a:xfrm>
          <a:prstGeom prst="rect">
            <a:avLst/>
          </a:prstGeom>
        </p:spPr>
      </p:pic>
      <p:pic>
        <p:nvPicPr>
          <p:cNvPr id="11" name="Picture 10" descr="A double cheeseburger with lettuce and tomato&#10;&#10;Description automatically generated with medium confidence">
            <a:extLst>
              <a:ext uri="{FF2B5EF4-FFF2-40B4-BE49-F238E27FC236}">
                <a16:creationId xmlns:a16="http://schemas.microsoft.com/office/drawing/2014/main" id="{911E3C98-D937-B0D5-B0AC-C5DC281B04AC}"/>
              </a:ext>
            </a:extLst>
          </p:cNvPr>
          <p:cNvPicPr>
            <a:picLocks noChangeAspect="1"/>
          </p:cNvPicPr>
          <p:nvPr/>
        </p:nvPicPr>
        <p:blipFill rotWithShape="1">
          <a:blip r:embed="rId4">
            <a:extLst>
              <a:ext uri="{28A0092B-C50C-407E-A947-70E740481C1C}">
                <a14:useLocalDpi xmlns:a14="http://schemas.microsoft.com/office/drawing/2010/main" val="0"/>
              </a:ext>
            </a:extLst>
          </a:blip>
          <a:srcRect l="21455" t="12551" r="18921" b="1925"/>
          <a:stretch/>
        </p:blipFill>
        <p:spPr>
          <a:xfrm>
            <a:off x="10659846" y="5157474"/>
            <a:ext cx="1532154" cy="1355975"/>
          </a:xfrm>
          <a:prstGeom prst="rect">
            <a:avLst/>
          </a:prstGeom>
        </p:spPr>
      </p:pic>
      <p:pic>
        <p:nvPicPr>
          <p:cNvPr id="13" name="Picture 12" descr="A hamburger with lettuce and tomato&#10;&#10;Description automatically generated with medium confidence">
            <a:extLst>
              <a:ext uri="{FF2B5EF4-FFF2-40B4-BE49-F238E27FC236}">
                <a16:creationId xmlns:a16="http://schemas.microsoft.com/office/drawing/2014/main" id="{021D15F4-D0D8-C6B1-CE52-B783E8C210A8}"/>
              </a:ext>
            </a:extLst>
          </p:cNvPr>
          <p:cNvPicPr>
            <a:picLocks noChangeAspect="1"/>
          </p:cNvPicPr>
          <p:nvPr/>
        </p:nvPicPr>
        <p:blipFill rotWithShape="1">
          <a:blip r:embed="rId5">
            <a:extLst>
              <a:ext uri="{28A0092B-C50C-407E-A947-70E740481C1C}">
                <a14:useLocalDpi xmlns:a14="http://schemas.microsoft.com/office/drawing/2010/main" val="0"/>
              </a:ext>
            </a:extLst>
          </a:blip>
          <a:srcRect t="24330"/>
          <a:stretch/>
        </p:blipFill>
        <p:spPr>
          <a:xfrm>
            <a:off x="6060230" y="4967541"/>
            <a:ext cx="2015765" cy="1525334"/>
          </a:xfrm>
          <a:prstGeom prst="rect">
            <a:avLst/>
          </a:prstGeom>
        </p:spPr>
      </p:pic>
      <p:sp>
        <p:nvSpPr>
          <p:cNvPr id="14" name="Arrow: Down 13">
            <a:extLst>
              <a:ext uri="{FF2B5EF4-FFF2-40B4-BE49-F238E27FC236}">
                <a16:creationId xmlns:a16="http://schemas.microsoft.com/office/drawing/2014/main" id="{00787DAE-DB70-CD7C-D7C4-BA67EC38098C}"/>
              </a:ext>
            </a:extLst>
          </p:cNvPr>
          <p:cNvSpPr/>
          <p:nvPr/>
        </p:nvSpPr>
        <p:spPr>
          <a:xfrm rot="5400000">
            <a:off x="10059824" y="5713753"/>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Arrow: Down 14">
            <a:extLst>
              <a:ext uri="{FF2B5EF4-FFF2-40B4-BE49-F238E27FC236}">
                <a16:creationId xmlns:a16="http://schemas.microsoft.com/office/drawing/2014/main" id="{63A6CD6A-6CA2-DB56-D846-3FB5CFB50AD9}"/>
              </a:ext>
            </a:extLst>
          </p:cNvPr>
          <p:cNvSpPr/>
          <p:nvPr/>
        </p:nvSpPr>
        <p:spPr>
          <a:xfrm rot="16200000">
            <a:off x="7935057" y="5703158"/>
            <a:ext cx="623918" cy="391977"/>
          </a:xfrm>
          <a:prstGeom prst="downArrow">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500383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2C151-78BC-FF7A-7302-FF4A4817FB60}"/>
              </a:ext>
            </a:extLst>
          </p:cNvPr>
          <p:cNvSpPr>
            <a:spLocks noGrp="1"/>
          </p:cNvSpPr>
          <p:nvPr>
            <p:ph type="title"/>
          </p:nvPr>
        </p:nvSpPr>
        <p:spPr/>
        <p:txBody>
          <a:bodyPr/>
          <a:lstStyle/>
          <a:p>
            <a:r>
              <a:rPr lang="en-GB" dirty="0"/>
              <a:t>Deep Learning and Supervised/Unsupervised</a:t>
            </a:r>
            <a:endParaRPr lang="en-SG" dirty="0"/>
          </a:p>
        </p:txBody>
      </p:sp>
      <p:sp>
        <p:nvSpPr>
          <p:cNvPr id="5" name="Content Placeholder 4">
            <a:extLst>
              <a:ext uri="{FF2B5EF4-FFF2-40B4-BE49-F238E27FC236}">
                <a16:creationId xmlns:a16="http://schemas.microsoft.com/office/drawing/2014/main" id="{E74BA30B-8195-4633-6744-AE86C2FDFC1E}"/>
              </a:ext>
            </a:extLst>
          </p:cNvPr>
          <p:cNvSpPr>
            <a:spLocks noGrp="1"/>
          </p:cNvSpPr>
          <p:nvPr>
            <p:ph idx="1"/>
          </p:nvPr>
        </p:nvSpPr>
        <p:spPr>
          <a:xfrm>
            <a:off x="838200" y="1825624"/>
            <a:ext cx="10515600" cy="4825267"/>
          </a:xfrm>
        </p:spPr>
        <p:txBody>
          <a:bodyPr>
            <a:normAutofit/>
          </a:bodyPr>
          <a:lstStyle/>
          <a:p>
            <a:pPr algn="ctr"/>
            <a:endParaRPr lang="en-GB" sz="3600" dirty="0"/>
          </a:p>
          <a:p>
            <a:pPr marL="0" indent="0" algn="ctr">
              <a:buNone/>
            </a:pPr>
            <a:r>
              <a:rPr lang="en-SG" sz="3600" dirty="0"/>
              <a:t>While it is possible to use Deep Learning models and Neural Networks to perform both Supervised and Unsupervised tasks…</a:t>
            </a:r>
          </a:p>
          <a:p>
            <a:pPr algn="ctr"/>
            <a:endParaRPr lang="en-SG" sz="3600" dirty="0"/>
          </a:p>
          <a:p>
            <a:pPr marL="0" indent="0" algn="ctr">
              <a:buNone/>
            </a:pPr>
            <a:r>
              <a:rPr lang="en-SG" sz="3600" dirty="0"/>
              <a:t>The vast majority of DL/NN tasks fall in the category of supervised learning. </a:t>
            </a:r>
          </a:p>
          <a:p>
            <a:pPr marL="0" indent="0" algn="ctr">
              <a:buNone/>
            </a:pPr>
            <a:r>
              <a:rPr lang="en-SG" sz="3600" dirty="0"/>
              <a:t>(And we will therefore mostly focus on that)</a:t>
            </a:r>
          </a:p>
        </p:txBody>
      </p:sp>
    </p:spTree>
    <p:extLst>
      <p:ext uri="{BB962C8B-B14F-4D97-AF65-F5344CB8AC3E}">
        <p14:creationId xmlns:p14="http://schemas.microsoft.com/office/powerpoint/2010/main" val="4205168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015892" cy="5032375"/>
          </a:xfrm>
        </p:spPr>
        <p:txBody>
          <a:bodyPr>
            <a:normAutofit lnSpcReduction="10000"/>
          </a:bodyPr>
          <a:lstStyle/>
          <a:p>
            <a:pPr marL="0" indent="0">
              <a:buNone/>
            </a:pPr>
            <a:r>
              <a:rPr lang="en-GB" b="1" dirty="0"/>
              <a:t>Definition (</a:t>
            </a:r>
            <a:r>
              <a:rPr lang="en-GB" b="1" dirty="0">
                <a:solidFill>
                  <a:srgbClr val="00B050"/>
                </a:solidFill>
              </a:rPr>
              <a:t>Elements of a Machine Learning problem</a:t>
            </a:r>
            <a:r>
              <a:rPr lang="en-GB" b="1" dirty="0"/>
              <a:t>):</a:t>
            </a:r>
          </a:p>
          <a:p>
            <a:pPr marL="0" indent="0">
              <a:buNone/>
            </a:pPr>
            <a:r>
              <a:rPr lang="en-GB" dirty="0"/>
              <a:t>Machine learning problems should be well-defined, i.e. the following elements must be clearly identified:</a:t>
            </a:r>
          </a:p>
          <a:p>
            <a:pPr marL="514350" indent="-514350">
              <a:buFont typeface="+mj-lt"/>
              <a:buAutoNum type="arabicPeriod"/>
            </a:pPr>
            <a:r>
              <a:rPr lang="en-GB" b="1" dirty="0"/>
              <a:t>Task (T)</a:t>
            </a:r>
            <a:r>
              <a:rPr lang="en-GB" dirty="0"/>
              <a:t> at hand,</a:t>
            </a:r>
          </a:p>
          <a:p>
            <a:pPr marL="514350" indent="-514350">
              <a:buFont typeface="+mj-lt"/>
              <a:buAutoNum type="arabicPeriod"/>
            </a:pPr>
            <a:r>
              <a:rPr lang="en-GB" b="1" dirty="0"/>
              <a:t>Inputs (I)</a:t>
            </a:r>
            <a:r>
              <a:rPr lang="en-GB" dirty="0"/>
              <a:t> and </a:t>
            </a:r>
            <a:r>
              <a:rPr lang="en-GB" b="1" dirty="0" err="1"/>
              <a:t>Ouputs</a:t>
            </a:r>
            <a:r>
              <a:rPr lang="en-GB" b="1" dirty="0"/>
              <a:t> (O),</a:t>
            </a:r>
          </a:p>
          <a:p>
            <a:pPr marL="514350" indent="-514350">
              <a:buFont typeface="+mj-lt"/>
              <a:buAutoNum type="arabicPeriod"/>
            </a:pPr>
            <a:r>
              <a:rPr lang="en-GB" b="1" dirty="0"/>
              <a:t>Model (M)</a:t>
            </a:r>
            <a:r>
              <a:rPr lang="en-GB" dirty="0"/>
              <a:t> definition and its </a:t>
            </a:r>
            <a:r>
              <a:rPr lang="en-GB" b="1" dirty="0"/>
              <a:t>trainable</a:t>
            </a:r>
            <a:r>
              <a:rPr lang="en-GB" dirty="0"/>
              <a:t> </a:t>
            </a:r>
            <a:r>
              <a:rPr lang="en-GB" b="1" dirty="0"/>
              <a:t>parameters (P),</a:t>
            </a:r>
          </a:p>
          <a:p>
            <a:pPr marL="514350" indent="-514350">
              <a:buFont typeface="+mj-lt"/>
              <a:buAutoNum type="arabicPeriod"/>
            </a:pPr>
            <a:r>
              <a:rPr lang="en-GB" b="1" dirty="0"/>
              <a:t>Loss</a:t>
            </a:r>
            <a:r>
              <a:rPr lang="en-GB" dirty="0"/>
              <a:t> </a:t>
            </a:r>
            <a:r>
              <a:rPr lang="en-GB" b="1" dirty="0"/>
              <a:t>(L) </a:t>
            </a:r>
            <a:r>
              <a:rPr lang="en-GB" dirty="0"/>
              <a:t>function to measure the performance on said task and dataset.</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6648272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Using a dataset consisting of previously seen </a:t>
            </a:r>
            <a:r>
              <a:rPr lang="en-GB" dirty="0" err="1"/>
              <a:t>appartments</a:t>
            </a:r>
            <a:r>
              <a:rPr lang="en-GB" dirty="0"/>
              <a:t> to learn the selling prices of apartments.</a:t>
            </a:r>
          </a:p>
          <a:p>
            <a:r>
              <a:rPr lang="en-GB" dirty="0"/>
              <a:t>It is therefore a supervised regression task.</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1541100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a:bodyPr>
          <a:lstStyle/>
          <a:p>
            <a:pPr marL="0" indent="0">
              <a:buNone/>
            </a:pPr>
            <a:r>
              <a:rPr lang="en-GB" b="1" dirty="0"/>
              <a:t>In the example on the right…</a:t>
            </a:r>
          </a:p>
          <a:p>
            <a:pPr marL="514350" indent="-514350">
              <a:buFont typeface="+mj-lt"/>
              <a:buAutoNum type="arabicPeriod" startAt="2"/>
            </a:pPr>
            <a:r>
              <a:rPr lang="en-GB" b="1" dirty="0"/>
              <a:t>Inputs (I)</a:t>
            </a:r>
            <a:r>
              <a:rPr lang="en-GB" dirty="0"/>
              <a:t> and </a:t>
            </a:r>
            <a:r>
              <a:rPr lang="en-GB" b="1" dirty="0" err="1"/>
              <a:t>Ouputs</a:t>
            </a:r>
            <a:r>
              <a:rPr lang="en-GB" b="1" dirty="0"/>
              <a:t> (O):</a:t>
            </a:r>
          </a:p>
          <a:p>
            <a:r>
              <a:rPr lang="en-GB" dirty="0"/>
              <a:t>Inputs will be a list of apartment features (e.g. number of bathrooms, number of bedrooms, surface size, etc.).</a:t>
            </a:r>
          </a:p>
          <a:p>
            <a:r>
              <a:rPr lang="en-GB" dirty="0"/>
              <a:t> Output will be the selling price in SGD or surface price in SGD per </a:t>
            </a:r>
            <a:r>
              <a:rPr lang="en-GB" dirty="0" err="1"/>
              <a:t>sqft</a:t>
            </a:r>
            <a:r>
              <a:rPr lang="en-GB" dirty="0"/>
              <a:t>.</a:t>
            </a:r>
            <a:endParaRPr lang="en-GB" b="1" dirty="0"/>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0340943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5F3FE-ECE7-5313-37C6-831A7971D996}"/>
              </a:ext>
            </a:extLst>
          </p:cNvPr>
          <p:cNvSpPr>
            <a:spLocks noGrp="1"/>
          </p:cNvSpPr>
          <p:nvPr>
            <p:ph type="title"/>
          </p:nvPr>
        </p:nvSpPr>
        <p:spPr/>
        <p:txBody>
          <a:bodyPr/>
          <a:lstStyle/>
          <a:p>
            <a:r>
              <a:rPr lang="en-GB" dirty="0"/>
              <a:t>Elements of a ML problem</a:t>
            </a:r>
            <a:endParaRPr lang="en-SG" dirty="0"/>
          </a:p>
        </p:txBody>
      </p:sp>
      <p:sp>
        <p:nvSpPr>
          <p:cNvPr id="3" name="Content Placeholder 2">
            <a:extLst>
              <a:ext uri="{FF2B5EF4-FFF2-40B4-BE49-F238E27FC236}">
                <a16:creationId xmlns:a16="http://schemas.microsoft.com/office/drawing/2014/main" id="{A8F9105B-275A-6368-138C-0B2E6CBEE91D}"/>
              </a:ext>
            </a:extLst>
          </p:cNvPr>
          <p:cNvSpPr>
            <a:spLocks noGrp="1"/>
          </p:cNvSpPr>
          <p:nvPr>
            <p:ph sz="half" idx="1"/>
          </p:nvPr>
        </p:nvSpPr>
        <p:spPr>
          <a:xfrm>
            <a:off x="838200" y="1825624"/>
            <a:ext cx="6242538" cy="5032375"/>
          </a:xfrm>
        </p:spPr>
        <p:txBody>
          <a:bodyPr>
            <a:normAutofit lnSpcReduction="10000"/>
          </a:bodyPr>
          <a:lstStyle/>
          <a:p>
            <a:pPr marL="0" indent="0">
              <a:buNone/>
            </a:pPr>
            <a:r>
              <a:rPr lang="en-GB" b="1" dirty="0"/>
              <a:t>In the example on the right…</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Could be a linear or polynomial regression model (to be discussed this week). Or a neural network of some sort. Or even something else (check your ML course!)</a:t>
            </a:r>
          </a:p>
          <a:p>
            <a:pPr marL="514350" indent="-514350">
              <a:buFont typeface="+mj-lt"/>
              <a:buAutoNum type="arabicPeriod" startAt="4"/>
            </a:pPr>
            <a:r>
              <a:rPr lang="en-GB" b="1" dirty="0"/>
              <a:t>Loss</a:t>
            </a:r>
            <a:r>
              <a:rPr lang="en-GB" dirty="0"/>
              <a:t> </a:t>
            </a:r>
            <a:r>
              <a:rPr lang="en-GB" b="1" dirty="0"/>
              <a:t>(L) </a:t>
            </a:r>
            <a:r>
              <a:rPr lang="en-GB" dirty="0"/>
              <a:t>function to measure the performance on said task and dataset:</a:t>
            </a:r>
          </a:p>
          <a:p>
            <a:r>
              <a:rPr lang="en-GB" dirty="0"/>
              <a:t>To be discussed later, as this might depend on the model used.</a:t>
            </a:r>
          </a:p>
          <a:p>
            <a:pPr marL="0" indent="0">
              <a:buNone/>
            </a:pPr>
            <a:endParaRPr lang="en-SG" dirty="0"/>
          </a:p>
        </p:txBody>
      </p:sp>
      <p:pic>
        <p:nvPicPr>
          <p:cNvPr id="5" name="Picture 4" descr="RÃ©sultat de recherche d'images pour &quot;apartment seller agent&quot;">
            <a:extLst>
              <a:ext uri="{FF2B5EF4-FFF2-40B4-BE49-F238E27FC236}">
                <a16:creationId xmlns:a16="http://schemas.microsoft.com/office/drawing/2014/main" id="{31E662FD-58CF-1D67-F7DD-42E536F3F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B68C2E-4569-1821-8077-FE4128C995F8}"/>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357314E6-E4B2-C9CA-C8F7-62A9019D3BF9}"/>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9877681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a:pPr>
            <a:r>
              <a:rPr lang="en-GB" b="1" dirty="0"/>
              <a:t>Task (T)</a:t>
            </a:r>
            <a:r>
              <a:rPr lang="en-GB" dirty="0"/>
              <a:t> at hand:</a:t>
            </a:r>
          </a:p>
          <a:p>
            <a:r>
              <a:rPr lang="en-GB" dirty="0"/>
              <a:t>Predict price of an apartment based on the apartment features.</a:t>
            </a:r>
          </a:p>
          <a:p>
            <a:r>
              <a:rPr lang="en-GB" dirty="0"/>
              <a:t>We will generate a “fake” dataset consisting of </a:t>
            </a:r>
            <a:r>
              <a:rPr lang="en-GB" dirty="0" err="1"/>
              <a:t>appartments</a:t>
            </a:r>
            <a:r>
              <a:rPr lang="en-GB" dirty="0"/>
              <a:t> with features and selling prices.</a:t>
            </a:r>
          </a:p>
          <a:p>
            <a:r>
              <a:rPr lang="en-GB" dirty="0"/>
              <a:t>Supervised regression task.</a:t>
            </a:r>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38801178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2"/>
            </a:pPr>
            <a:r>
              <a:rPr lang="en-GB" b="1" dirty="0"/>
              <a:t>Inputs (I)</a:t>
            </a:r>
            <a:r>
              <a:rPr lang="en-GB" dirty="0"/>
              <a:t> and </a:t>
            </a:r>
            <a:r>
              <a:rPr lang="en-GB" b="1" dirty="0" err="1"/>
              <a:t>Ouputs</a:t>
            </a:r>
            <a:r>
              <a:rPr lang="en-GB" b="1" dirty="0"/>
              <a:t> (O):</a:t>
            </a:r>
          </a:p>
          <a:p>
            <a:r>
              <a:rPr lang="en-GB" dirty="0"/>
              <a:t>Inputs will be a list of apartment features, which here will only consist of the surface of the apartment, in square meters (sqm).</a:t>
            </a:r>
          </a:p>
          <a:p>
            <a:r>
              <a:rPr lang="en-GB" dirty="0"/>
              <a:t> Output will be the selling price in millions of SGD (</a:t>
            </a:r>
            <a:r>
              <a:rPr lang="en-GB" dirty="0" err="1"/>
              <a:t>mSGD</a:t>
            </a:r>
            <a:r>
              <a:rPr lang="en-GB" dirty="0"/>
              <a:t>).</a:t>
            </a:r>
            <a:endParaRPr lang="en-GB" b="1" dirty="0"/>
          </a:p>
          <a:p>
            <a:pPr marL="0" indent="0">
              <a:buNone/>
            </a:pPr>
            <a:endParaRPr lang="en-GB" dirty="0"/>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4727206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5"/>
            <a:ext cx="10515600" cy="4743126"/>
          </a:xfrm>
        </p:spPr>
        <p:txBody>
          <a:bodyPr>
            <a:normAutofit/>
          </a:bodyPr>
          <a:lstStyle/>
          <a:p>
            <a:pPr marL="0" indent="0">
              <a:buNone/>
            </a:pPr>
            <a:r>
              <a:rPr lang="en-GB" b="1" dirty="0"/>
              <a:t>Have a look at Week 1, Notebook 1.</a:t>
            </a:r>
          </a:p>
          <a:p>
            <a:pPr marL="0" indent="0">
              <a:buNone/>
            </a:pPr>
            <a:endParaRPr lang="en-GB" b="1" dirty="0"/>
          </a:p>
          <a:p>
            <a:pPr marL="0" indent="0">
              <a:buNone/>
            </a:pPr>
            <a:r>
              <a:rPr lang="en-GB" dirty="0"/>
              <a:t>We will create a dataset, which uses surfaces as inputs, with values drawn randomly between 40 and 150 sqm.</a:t>
            </a:r>
          </a:p>
          <a:p>
            <a:pPr marL="0" indent="0">
              <a:buNone/>
            </a:pPr>
            <a:endParaRPr lang="en-GB" dirty="0"/>
          </a:p>
          <a:p>
            <a:pPr marL="0" indent="0">
              <a:buNone/>
            </a:pPr>
            <a:r>
              <a:rPr lang="en-GB" dirty="0"/>
              <a:t>We will assume that the price is randomly generated, using a uniform distribution, with</a:t>
            </a:r>
          </a:p>
          <a:p>
            <a:r>
              <a:rPr lang="en-GB" dirty="0"/>
              <a:t>average 100000 + 14373 times the surface in sqm,</a:t>
            </a:r>
          </a:p>
          <a:p>
            <a:r>
              <a:rPr lang="en-GB" dirty="0"/>
              <a:t>and a "variance" of +/- 10% around the average value.</a:t>
            </a:r>
          </a:p>
          <a:p>
            <a:pPr marL="0" indent="0">
              <a:buNone/>
            </a:pPr>
            <a:endParaRPr lang="en-GB" b="1" dirty="0"/>
          </a:p>
          <a:p>
            <a:pPr marL="0" indent="0">
              <a:buNone/>
            </a:pPr>
            <a:endParaRPr lang="en-GB" dirty="0"/>
          </a:p>
          <a:p>
            <a:endParaRPr lang="en-SG" dirty="0"/>
          </a:p>
        </p:txBody>
      </p:sp>
    </p:spTree>
    <p:extLst>
      <p:ext uri="{BB962C8B-B14F-4D97-AF65-F5344CB8AC3E}">
        <p14:creationId xmlns:p14="http://schemas.microsoft.com/office/powerpoint/2010/main" val="41860558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sz="half" idx="1"/>
          </p:nvPr>
        </p:nvSpPr>
        <p:spPr>
          <a:xfrm>
            <a:off x="491412" y="1825625"/>
            <a:ext cx="5528388" cy="5032374"/>
          </a:xfrm>
        </p:spPr>
        <p:txBody>
          <a:bodyPr>
            <a:normAutofit/>
          </a:bodyPr>
          <a:lstStyle/>
          <a:p>
            <a:pPr marL="0" indent="0">
              <a:buNone/>
            </a:pPr>
            <a:r>
              <a:rPr lang="en-GB" b="1" dirty="0"/>
              <a:t>An expert is not someone who</a:t>
            </a:r>
          </a:p>
          <a:p>
            <a:r>
              <a:rPr lang="en-GB" dirty="0"/>
              <a:t>Undertook a 6h-long online course,</a:t>
            </a:r>
          </a:p>
          <a:p>
            <a:r>
              <a:rPr lang="en-GB" dirty="0"/>
              <a:t>Implements Neural Networks using basic layers (Linear, Conv, and that is it),</a:t>
            </a:r>
          </a:p>
          <a:p>
            <a:r>
              <a:rPr lang="en-GB" dirty="0"/>
              <a:t>Using a random framework he does not understand (or </a:t>
            </a:r>
            <a:r>
              <a:rPr lang="en-GB" dirty="0" err="1"/>
              <a:t>autoML</a:t>
            </a:r>
            <a:r>
              <a:rPr lang="en-GB" dirty="0"/>
              <a:t>!),</a:t>
            </a:r>
          </a:p>
          <a:p>
            <a:r>
              <a:rPr lang="en-GB" dirty="0"/>
              <a:t>and is happy to get an 80% accuracy on a simple dataset like MNIST.</a:t>
            </a:r>
          </a:p>
          <a:p>
            <a:endParaRPr lang="en-SG" dirty="0"/>
          </a:p>
        </p:txBody>
      </p:sp>
      <p:sp>
        <p:nvSpPr>
          <p:cNvPr id="4" name="Content Placeholder 3">
            <a:extLst>
              <a:ext uri="{FF2B5EF4-FFF2-40B4-BE49-F238E27FC236}">
                <a16:creationId xmlns:a16="http://schemas.microsoft.com/office/drawing/2014/main" id="{A9128ADB-0675-1D96-82EC-7D8A9E26F74A}"/>
              </a:ext>
            </a:extLst>
          </p:cNvPr>
          <p:cNvSpPr>
            <a:spLocks noGrp="1"/>
          </p:cNvSpPr>
          <p:nvPr>
            <p:ph sz="half" idx="2"/>
          </p:nvPr>
        </p:nvSpPr>
        <p:spPr>
          <a:xfrm>
            <a:off x="6172200" y="1825624"/>
            <a:ext cx="5528388" cy="5032375"/>
          </a:xfrm>
        </p:spPr>
        <p:txBody>
          <a:bodyPr>
            <a:normAutofit/>
          </a:bodyPr>
          <a:lstStyle/>
          <a:p>
            <a:pPr marL="0" indent="0">
              <a:buNone/>
            </a:pPr>
            <a:r>
              <a:rPr lang="en-GB" b="1" dirty="0"/>
              <a:t>An expert is someone who</a:t>
            </a:r>
          </a:p>
          <a:p>
            <a:r>
              <a:rPr lang="en-GB" dirty="0"/>
              <a:t>Understands how Neural Network operate and the mathematical intuition behind typical (advanced) operations,</a:t>
            </a:r>
          </a:p>
          <a:p>
            <a:r>
              <a:rPr lang="en-GB" dirty="0"/>
              <a:t>Understands how the frameworks have been built and what they do behind the scene.</a:t>
            </a:r>
          </a:p>
          <a:p>
            <a:r>
              <a:rPr lang="en-GB" dirty="0"/>
              <a:t>Someone who knows how to stay up to date when it comes to AI.</a:t>
            </a:r>
          </a:p>
          <a:p>
            <a:endParaRPr lang="en-SG" dirty="0"/>
          </a:p>
          <a:p>
            <a:pPr marL="0" indent="0">
              <a:buNone/>
            </a:pPr>
            <a:endParaRPr lang="en-SG" dirty="0"/>
          </a:p>
        </p:txBody>
      </p:sp>
    </p:spTree>
    <p:extLst>
      <p:ext uri="{BB962C8B-B14F-4D97-AF65-F5344CB8AC3E}">
        <p14:creationId xmlns:p14="http://schemas.microsoft.com/office/powerpoint/2010/main" val="1051705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6" name="Picture 5">
            <a:extLst>
              <a:ext uri="{FF2B5EF4-FFF2-40B4-BE49-F238E27FC236}">
                <a16:creationId xmlns:a16="http://schemas.microsoft.com/office/drawing/2014/main" id="{5ABF61CE-0941-BF4D-D808-3D63620FF361}"/>
              </a:ext>
            </a:extLst>
          </p:cNvPr>
          <p:cNvPicPr>
            <a:picLocks noChangeAspect="1"/>
          </p:cNvPicPr>
          <p:nvPr/>
        </p:nvPicPr>
        <p:blipFill>
          <a:blip r:embed="rId2"/>
          <a:stretch>
            <a:fillRect/>
          </a:stretch>
        </p:blipFill>
        <p:spPr>
          <a:xfrm>
            <a:off x="838200" y="1642813"/>
            <a:ext cx="10784828" cy="4627358"/>
          </a:xfrm>
          <a:prstGeom prst="rect">
            <a:avLst/>
          </a:prstGeom>
        </p:spPr>
      </p:pic>
    </p:spTree>
    <p:extLst>
      <p:ext uri="{BB962C8B-B14F-4D97-AF65-F5344CB8AC3E}">
        <p14:creationId xmlns:p14="http://schemas.microsoft.com/office/powerpoint/2010/main" val="2125410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 (mock dataset)</a:t>
            </a:r>
            <a:endParaRPr lang="en-SG" dirty="0"/>
          </a:p>
        </p:txBody>
      </p:sp>
      <p:pic>
        <p:nvPicPr>
          <p:cNvPr id="4" name="Picture 3">
            <a:extLst>
              <a:ext uri="{FF2B5EF4-FFF2-40B4-BE49-F238E27FC236}">
                <a16:creationId xmlns:a16="http://schemas.microsoft.com/office/drawing/2014/main" id="{21263BE8-B0B6-C784-036F-FF8120F23B70}"/>
              </a:ext>
            </a:extLst>
          </p:cNvPr>
          <p:cNvPicPr>
            <a:picLocks noChangeAspect="1"/>
          </p:cNvPicPr>
          <p:nvPr/>
        </p:nvPicPr>
        <p:blipFill>
          <a:blip r:embed="rId2"/>
          <a:stretch>
            <a:fillRect/>
          </a:stretch>
        </p:blipFill>
        <p:spPr>
          <a:xfrm>
            <a:off x="2398674" y="1481977"/>
            <a:ext cx="7482444" cy="5330700"/>
          </a:xfrm>
          <a:prstGeom prst="rect">
            <a:avLst/>
          </a:prstGeom>
        </p:spPr>
      </p:pic>
    </p:spTree>
    <p:extLst>
      <p:ext uri="{BB962C8B-B14F-4D97-AF65-F5344CB8AC3E}">
        <p14:creationId xmlns:p14="http://schemas.microsoft.com/office/powerpoint/2010/main" val="28018402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14E316-F969-F6FF-0ABE-8B7D9BA1BBAB}"/>
              </a:ext>
            </a:extLst>
          </p:cNvPr>
          <p:cNvPicPr>
            <a:picLocks noChangeAspect="1"/>
          </p:cNvPicPr>
          <p:nvPr/>
        </p:nvPicPr>
        <p:blipFill>
          <a:blip r:embed="rId2"/>
          <a:stretch>
            <a:fillRect/>
          </a:stretch>
        </p:blipFill>
        <p:spPr>
          <a:xfrm>
            <a:off x="1749441" y="0"/>
            <a:ext cx="8693118" cy="6858000"/>
          </a:xfrm>
          <a:prstGeom prst="rect">
            <a:avLst/>
          </a:prstGeom>
        </p:spPr>
      </p:pic>
    </p:spTree>
    <p:extLst>
      <p:ext uri="{BB962C8B-B14F-4D97-AF65-F5344CB8AC3E}">
        <p14:creationId xmlns:p14="http://schemas.microsoft.com/office/powerpoint/2010/main" val="23391144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Our first toy example</a:t>
            </a:r>
            <a:endParaRPr lang="en-SG" dirty="0"/>
          </a:p>
        </p:txBody>
      </p:sp>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b="1" dirty="0">
                <a:solidFill>
                  <a:srgbClr val="00B050"/>
                </a:solidFill>
              </a:rPr>
              <a:t>Our first toy example: </a:t>
            </a:r>
            <a:r>
              <a:rPr lang="en-GB" dirty="0"/>
              <a:t>simplified version of the apartment price prediction.</a:t>
            </a:r>
          </a:p>
          <a:p>
            <a:pPr marL="514350" indent="-514350">
              <a:buFont typeface="+mj-lt"/>
              <a:buAutoNum type="arabicPeriod" startAt="3"/>
            </a:pPr>
            <a:r>
              <a:rPr lang="en-GB" b="1" dirty="0"/>
              <a:t>Model (M)</a:t>
            </a:r>
            <a:r>
              <a:rPr lang="en-GB" dirty="0"/>
              <a:t> definition and its </a:t>
            </a:r>
            <a:r>
              <a:rPr lang="en-GB" b="1" dirty="0"/>
              <a:t>trainable</a:t>
            </a:r>
            <a:r>
              <a:rPr lang="en-GB" dirty="0"/>
              <a:t> </a:t>
            </a:r>
            <a:r>
              <a:rPr lang="en-GB" b="1" dirty="0"/>
              <a:t>parameters (P):</a:t>
            </a:r>
          </a:p>
          <a:p>
            <a:r>
              <a:rPr lang="en-GB" dirty="0"/>
              <a:t>Here, our model will consist of a </a:t>
            </a:r>
            <a:r>
              <a:rPr lang="en-GB" b="1" dirty="0"/>
              <a:t>linear</a:t>
            </a:r>
            <a:r>
              <a:rPr lang="en-GB" dirty="0"/>
              <a:t> </a:t>
            </a:r>
            <a:r>
              <a:rPr lang="en-GB" b="1" dirty="0"/>
              <a:t>regression</a:t>
            </a:r>
            <a:r>
              <a:rPr lang="en-GB" dirty="0"/>
              <a:t> model.</a:t>
            </a:r>
          </a:p>
          <a:p>
            <a:endParaRPr lang="en-SG" dirty="0"/>
          </a:p>
        </p:txBody>
      </p:sp>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3"/>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4"/>
          <a:stretch>
            <a:fillRect/>
          </a:stretch>
        </p:blipFill>
        <p:spPr>
          <a:xfrm>
            <a:off x="7315198" y="851300"/>
            <a:ext cx="4630471" cy="1076854"/>
          </a:xfrm>
          <a:prstGeom prst="rect">
            <a:avLst/>
          </a:prstGeom>
        </p:spPr>
      </p:pic>
    </p:spTree>
    <p:extLst>
      <p:ext uri="{BB962C8B-B14F-4D97-AF65-F5344CB8AC3E}">
        <p14:creationId xmlns:p14="http://schemas.microsoft.com/office/powerpoint/2010/main" val="28826275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0063CBA-B3D2-2A9F-6D07-B5D96185F347}"/>
              </a:ext>
            </a:extLst>
          </p:cNvPr>
          <p:cNvPicPr>
            <a:picLocks noChangeAspect="1"/>
          </p:cNvPicPr>
          <p:nvPr/>
        </p:nvPicPr>
        <p:blipFill>
          <a:blip r:embed="rId3"/>
          <a:stretch>
            <a:fillRect/>
          </a:stretch>
        </p:blipFill>
        <p:spPr>
          <a:xfrm>
            <a:off x="6375226" y="1825624"/>
            <a:ext cx="5661671" cy="4466492"/>
          </a:xfrm>
          <a:prstGeom prst="rect">
            <a:avLst/>
          </a:prstGeom>
        </p:spPr>
      </p:pic>
    </p:spTree>
    <p:extLst>
      <p:ext uri="{BB962C8B-B14F-4D97-AF65-F5344CB8AC3E}">
        <p14:creationId xmlns:p14="http://schemas.microsoft.com/office/powerpoint/2010/main" val="229390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Our first model, the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Linear</a:t>
                </a:r>
                <a:r>
                  <a:rPr lang="en-GB" b="1" dirty="0"/>
                  <a:t> </a:t>
                </a:r>
                <a:r>
                  <a:rPr lang="en-GB" b="1" dirty="0">
                    <a:solidFill>
                      <a:srgbClr val="00B050"/>
                    </a:solidFill>
                  </a:rPr>
                  <a:t>Regression</a:t>
                </a:r>
                <a:r>
                  <a:rPr lang="en-GB" b="1" dirty="0"/>
                  <a:t>):</a:t>
                </a:r>
              </a:p>
              <a:p>
                <a:pPr marL="0" indent="0">
                  <a:buNone/>
                </a:pPr>
                <a:r>
                  <a:rPr lang="en-GB" b="1" dirty="0">
                    <a:solidFill>
                      <a:srgbClr val="00B050"/>
                    </a:solidFill>
                  </a:rPr>
                  <a:t>Linear</a:t>
                </a:r>
                <a:r>
                  <a:rPr lang="en-GB" dirty="0"/>
                  <a:t> </a:t>
                </a:r>
                <a:r>
                  <a:rPr lang="en-GB" b="1" dirty="0">
                    <a:solidFill>
                      <a:srgbClr val="00B050"/>
                    </a:solidFill>
                  </a:rPr>
                  <a:t>Regression</a:t>
                </a:r>
                <a:r>
                  <a:rPr lang="en-GB" dirty="0"/>
                  <a:t> is a model, which </a:t>
                </a:r>
                <a:r>
                  <a:rPr lang="en-GB" b="1" dirty="0"/>
                  <a:t>assumes that there is a linear relationship between inputs and outputs.</a:t>
                </a:r>
              </a:p>
              <a:p>
                <a:pPr marL="0" indent="0">
                  <a:buNone/>
                </a:pPr>
                <a:r>
                  <a:rPr lang="en-GB" dirty="0"/>
                  <a:t>It therefore consists of two trainable parameters </a:t>
                </a:r>
                <a14:m>
                  <m:oMath xmlns:m="http://schemas.openxmlformats.org/officeDocument/2006/math">
                    <m:r>
                      <a:rPr lang="en-GB" i="1" dirty="0" smtClean="0">
                        <a:latin typeface="Cambria Math" panose="02040503050406030204" pitchFamily="18" charset="0"/>
                      </a:rPr>
                      <m:t>(</m:t>
                    </m:r>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r>
                      <a:rPr lang="en-GB" i="1" dirty="0" smtClean="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 to its respective output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with the following equation: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r>
                        <a:rPr lang="en-GB" i="1" dirty="0" smtClean="0">
                          <a:latin typeface="Cambria Math" panose="02040503050406030204" pitchFamily="18" charset="0"/>
                        </a:rPr>
                        <m:t>≈ </m:t>
                      </m:r>
                      <m:r>
                        <a:rPr lang="en-GB" i="1" dirty="0" smtClean="0">
                          <a:latin typeface="Cambria Math" panose="02040503050406030204" pitchFamily="18" charset="0"/>
                        </a:rPr>
                        <m:t>𝑎</m:t>
                      </m:r>
                      <m:r>
                        <a:rPr lang="en-GB" i="1" dirty="0" smtClean="0">
                          <a:latin typeface="Cambria Math" panose="02040503050406030204" pitchFamily="18" charset="0"/>
                        </a:rPr>
                        <m:t>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𝑖</m:t>
                          </m:r>
                        </m:sub>
                      </m:sSub>
                      <m:r>
                        <a:rPr lang="en-GB" i="1" dirty="0" smtClean="0">
                          <a:latin typeface="Cambria Math" panose="02040503050406030204" pitchFamily="18" charset="0"/>
                        </a:rPr>
                        <m:t> + </m:t>
                      </m:r>
                      <m:r>
                        <a:rPr lang="en-GB" i="1" dirty="0" smtClean="0">
                          <a:latin typeface="Cambria Math" panose="02040503050406030204" pitchFamily="18" charset="0"/>
                        </a:rPr>
                        <m:t>𝑏</m:t>
                      </m:r>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2663" r="-1294"/>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8D24B3D5-2FA4-6434-2E4A-2829B55C775D}"/>
              </a:ext>
            </a:extLst>
          </p:cNvPr>
          <p:cNvPicPr>
            <a:picLocks noChangeAspect="1"/>
          </p:cNvPicPr>
          <p:nvPr/>
        </p:nvPicPr>
        <p:blipFill>
          <a:blip r:embed="rId3"/>
          <a:stretch>
            <a:fillRect/>
          </a:stretch>
        </p:blipFill>
        <p:spPr>
          <a:xfrm>
            <a:off x="6019800" y="2743954"/>
            <a:ext cx="6078333" cy="1597857"/>
          </a:xfrm>
          <a:prstGeom prst="rect">
            <a:avLst/>
          </a:prstGeom>
        </p:spPr>
      </p:pic>
    </p:spTree>
    <p:extLst>
      <p:ext uri="{BB962C8B-B14F-4D97-AF65-F5344CB8AC3E}">
        <p14:creationId xmlns:p14="http://schemas.microsoft.com/office/powerpoint/2010/main" val="34502733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Let us try different values of (a, b)</a:t>
            </a:r>
            <a:endParaRPr lang="en-SG" dirty="0"/>
          </a:p>
        </p:txBody>
      </p:sp>
      <p:pic>
        <p:nvPicPr>
          <p:cNvPr id="8" name="Picture 7">
            <a:extLst>
              <a:ext uri="{FF2B5EF4-FFF2-40B4-BE49-F238E27FC236}">
                <a16:creationId xmlns:a16="http://schemas.microsoft.com/office/drawing/2014/main" id="{DB3B4344-19C7-806B-06F8-220DD44C2E41}"/>
              </a:ext>
            </a:extLst>
          </p:cNvPr>
          <p:cNvPicPr>
            <a:picLocks noChangeAspect="1"/>
          </p:cNvPicPr>
          <p:nvPr/>
        </p:nvPicPr>
        <p:blipFill>
          <a:blip r:embed="rId2"/>
          <a:stretch>
            <a:fillRect/>
          </a:stretch>
        </p:blipFill>
        <p:spPr>
          <a:xfrm>
            <a:off x="1918197" y="1556867"/>
            <a:ext cx="9953372" cy="5301133"/>
          </a:xfrm>
          <a:prstGeom prst="rect">
            <a:avLst/>
          </a:prstGeom>
        </p:spPr>
      </p:pic>
      <p:sp>
        <p:nvSpPr>
          <p:cNvPr id="9" name="Left Brace 8">
            <a:extLst>
              <a:ext uri="{FF2B5EF4-FFF2-40B4-BE49-F238E27FC236}">
                <a16:creationId xmlns:a16="http://schemas.microsoft.com/office/drawing/2014/main" id="{6165BBB2-AE2F-EB86-BED0-8802CFB1A498}"/>
              </a:ext>
            </a:extLst>
          </p:cNvPr>
          <p:cNvSpPr/>
          <p:nvPr/>
        </p:nvSpPr>
        <p:spPr>
          <a:xfrm>
            <a:off x="1578708" y="2813538"/>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0" name="Rectangle 9">
            <a:extLst>
              <a:ext uri="{FF2B5EF4-FFF2-40B4-BE49-F238E27FC236}">
                <a16:creationId xmlns:a16="http://schemas.microsoft.com/office/drawing/2014/main" id="{1E5AC416-64EA-9BF7-FA4A-DDDAB54809D4}"/>
              </a:ext>
            </a:extLst>
          </p:cNvPr>
          <p:cNvSpPr/>
          <p:nvPr/>
        </p:nvSpPr>
        <p:spPr>
          <a:xfrm>
            <a:off x="216877" y="3024552"/>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1</a:t>
            </a:r>
            <a:endParaRPr lang="en-SG" dirty="0"/>
          </a:p>
        </p:txBody>
      </p:sp>
      <p:sp>
        <p:nvSpPr>
          <p:cNvPr id="11" name="Left Brace 10">
            <a:extLst>
              <a:ext uri="{FF2B5EF4-FFF2-40B4-BE49-F238E27FC236}">
                <a16:creationId xmlns:a16="http://schemas.microsoft.com/office/drawing/2014/main" id="{DA2785C3-6185-70A0-12A6-D99A63D185C6}"/>
              </a:ext>
            </a:extLst>
          </p:cNvPr>
          <p:cNvSpPr/>
          <p:nvPr/>
        </p:nvSpPr>
        <p:spPr>
          <a:xfrm>
            <a:off x="1578708" y="3979880"/>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2" name="Rectangle 11">
            <a:extLst>
              <a:ext uri="{FF2B5EF4-FFF2-40B4-BE49-F238E27FC236}">
                <a16:creationId xmlns:a16="http://schemas.microsoft.com/office/drawing/2014/main" id="{7C183724-1784-2493-4DBB-A112357F6851}"/>
              </a:ext>
            </a:extLst>
          </p:cNvPr>
          <p:cNvSpPr/>
          <p:nvPr/>
        </p:nvSpPr>
        <p:spPr>
          <a:xfrm>
            <a:off x="216877" y="4190894"/>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2</a:t>
            </a:r>
            <a:endParaRPr lang="en-SG" dirty="0"/>
          </a:p>
        </p:txBody>
      </p:sp>
      <p:sp>
        <p:nvSpPr>
          <p:cNvPr id="13" name="Left Brace 12">
            <a:extLst>
              <a:ext uri="{FF2B5EF4-FFF2-40B4-BE49-F238E27FC236}">
                <a16:creationId xmlns:a16="http://schemas.microsoft.com/office/drawing/2014/main" id="{FAE76E91-B35A-D5E2-50F0-33B923A05BA2}"/>
              </a:ext>
            </a:extLst>
          </p:cNvPr>
          <p:cNvSpPr/>
          <p:nvPr/>
        </p:nvSpPr>
        <p:spPr>
          <a:xfrm>
            <a:off x="1578708" y="5090119"/>
            <a:ext cx="339489" cy="953477"/>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4" name="Rectangle 13">
            <a:extLst>
              <a:ext uri="{FF2B5EF4-FFF2-40B4-BE49-F238E27FC236}">
                <a16:creationId xmlns:a16="http://schemas.microsoft.com/office/drawing/2014/main" id="{FBEDE596-BC49-CA2A-02C4-23F0AA094E2D}"/>
              </a:ext>
            </a:extLst>
          </p:cNvPr>
          <p:cNvSpPr/>
          <p:nvPr/>
        </p:nvSpPr>
        <p:spPr>
          <a:xfrm>
            <a:off x="216877" y="5301133"/>
            <a:ext cx="1242646" cy="5314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Model 3</a:t>
            </a:r>
            <a:endParaRPr lang="en-SG" dirty="0"/>
          </a:p>
        </p:txBody>
      </p:sp>
    </p:spTree>
    <p:extLst>
      <p:ext uri="{BB962C8B-B14F-4D97-AF65-F5344CB8AC3E}">
        <p14:creationId xmlns:p14="http://schemas.microsoft.com/office/powerpoint/2010/main" val="31277497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A1A3B35-4C52-EF50-DF43-43239424587C}"/>
              </a:ext>
            </a:extLst>
          </p:cNvPr>
          <p:cNvPicPr>
            <a:picLocks noChangeAspect="1"/>
          </p:cNvPicPr>
          <p:nvPr/>
        </p:nvPicPr>
        <p:blipFill>
          <a:blip r:embed="rId2"/>
          <a:stretch>
            <a:fillRect/>
          </a:stretch>
        </p:blipFill>
        <p:spPr>
          <a:xfrm>
            <a:off x="1361414" y="266258"/>
            <a:ext cx="9469171" cy="6325483"/>
          </a:xfrm>
          <a:prstGeom prst="rect">
            <a:avLst/>
          </a:prstGeom>
        </p:spPr>
      </p:pic>
      <p:sp>
        <p:nvSpPr>
          <p:cNvPr id="15" name="TextBox 14">
            <a:extLst>
              <a:ext uri="{FF2B5EF4-FFF2-40B4-BE49-F238E27FC236}">
                <a16:creationId xmlns:a16="http://schemas.microsoft.com/office/drawing/2014/main" id="{F2010053-3709-8C70-9238-AF7D3149AA6C}"/>
              </a:ext>
            </a:extLst>
          </p:cNvPr>
          <p:cNvSpPr txBox="1"/>
          <p:nvPr/>
        </p:nvSpPr>
        <p:spPr>
          <a:xfrm>
            <a:off x="2399323" y="1305169"/>
            <a:ext cx="4298462" cy="1569660"/>
          </a:xfrm>
          <a:prstGeom prst="rect">
            <a:avLst/>
          </a:prstGeom>
          <a:noFill/>
        </p:spPr>
        <p:txBody>
          <a:bodyPr wrap="square" rtlCol="0">
            <a:spAutoFit/>
          </a:bodyPr>
          <a:lstStyle/>
          <a:p>
            <a:pPr algn="ctr"/>
            <a:r>
              <a:rPr lang="en-GB" sz="2400" b="1" dirty="0">
                <a:solidFill>
                  <a:schemeClr val="accent2"/>
                </a:solidFill>
              </a:rPr>
              <a:t>Which model is best in your opinion? (red, green or black)</a:t>
            </a: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866867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p:txBody>
              <a:bodyPr/>
              <a:lstStyle/>
              <a:p>
                <a:pPr marL="0" indent="0">
                  <a:buNone/>
                </a:pPr>
                <a:r>
                  <a:rPr lang="en-GB" b="1" dirty="0"/>
                  <a:t>Telling which model is best can prove difficult, especially for close values of </a:t>
                </a:r>
                <a14:m>
                  <m:oMath xmlns:m="http://schemas.openxmlformats.org/officeDocument/2006/math">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endParaRPr lang="en-GB" b="1" dirty="0"/>
              </a:p>
              <a:p>
                <a:pPr marL="0" indent="0">
                  <a:buNone/>
                </a:pPr>
                <a:endParaRPr lang="en-GB" b="1" dirty="0"/>
              </a:p>
              <a:p>
                <a:pPr marL="0" indent="0">
                  <a:buNone/>
                </a:pPr>
                <a:r>
                  <a:rPr lang="en-GB" b="1" dirty="0"/>
                  <a:t>Good news, there is one last element we have not used.</a:t>
                </a:r>
              </a:p>
              <a:p>
                <a:pPr marL="514350" indent="-514350">
                  <a:buFont typeface="+mj-lt"/>
                  <a:buAutoNum type="arabicPeriod" startAt="4"/>
                </a:pPr>
                <a:r>
                  <a:rPr lang="en-GB" b="1" dirty="0"/>
                  <a:t>Loss</a:t>
                </a:r>
                <a:r>
                  <a:rPr lang="en-GB" dirty="0"/>
                  <a:t> </a:t>
                </a:r>
                <a:r>
                  <a:rPr lang="en-GB" b="1" dirty="0"/>
                  <a:t>(L) </a:t>
                </a:r>
                <a:r>
                  <a:rPr lang="en-GB" dirty="0"/>
                  <a:t>function to measure the performance of the model on said task and dataset.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blipFill>
                <a:blip r:embed="rId2"/>
                <a:stretch>
                  <a:fillRect l="-2471" t="-2241" r="-1647"/>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60A8D7CD-3117-9A9E-E78F-0115D0EE6300}"/>
              </a:ext>
            </a:extLst>
          </p:cNvPr>
          <p:cNvPicPr>
            <a:picLocks noChangeAspect="1"/>
          </p:cNvPicPr>
          <p:nvPr/>
        </p:nvPicPr>
        <p:blipFill>
          <a:blip r:embed="rId3"/>
          <a:stretch>
            <a:fillRect/>
          </a:stretch>
        </p:blipFill>
        <p:spPr>
          <a:xfrm>
            <a:off x="6019800" y="2228897"/>
            <a:ext cx="6112206" cy="4083003"/>
          </a:xfrm>
          <a:prstGeom prst="rect">
            <a:avLst/>
          </a:prstGeom>
        </p:spPr>
      </p:pic>
      <p:sp>
        <p:nvSpPr>
          <p:cNvPr id="6" name="TextBox 5">
            <a:extLst>
              <a:ext uri="{FF2B5EF4-FFF2-40B4-BE49-F238E27FC236}">
                <a16:creationId xmlns:a16="http://schemas.microsoft.com/office/drawing/2014/main" id="{B13C0274-0B9A-AC9F-82F4-A1223D705EC1}"/>
              </a:ext>
            </a:extLst>
          </p:cNvPr>
          <p:cNvSpPr txBox="1"/>
          <p:nvPr/>
        </p:nvSpPr>
        <p:spPr>
          <a:xfrm>
            <a:off x="7668048" y="659237"/>
            <a:ext cx="4298462" cy="1569660"/>
          </a:xfrm>
          <a:prstGeom prst="rect">
            <a:avLst/>
          </a:prstGeom>
          <a:noFill/>
        </p:spPr>
        <p:txBody>
          <a:bodyPr wrap="square" rtlCol="0">
            <a:spAutoFit/>
          </a:bodyPr>
          <a:lstStyle/>
          <a:p>
            <a:pPr algn="ctr"/>
            <a:r>
              <a:rPr lang="en-GB" sz="2400" b="1" dirty="0">
                <a:solidFill>
                  <a:schemeClr val="accent2"/>
                </a:solidFill>
              </a:rPr>
              <a:t>Which model is best in your opinion? (red, green or black)</a:t>
            </a:r>
          </a:p>
          <a:p>
            <a:pPr algn="ctr"/>
            <a:r>
              <a:rPr lang="en-GB" sz="2400" b="1" dirty="0">
                <a:solidFill>
                  <a:schemeClr val="accent2"/>
                </a:solidFill>
              </a:rPr>
              <a:t>Why is one better than another?</a:t>
            </a:r>
            <a:endParaRPr lang="en-SG" sz="2400" b="1" dirty="0">
              <a:solidFill>
                <a:schemeClr val="accent2"/>
              </a:solidFill>
            </a:endParaRPr>
          </a:p>
        </p:txBody>
      </p:sp>
    </p:spTree>
    <p:extLst>
      <p:ext uri="{BB962C8B-B14F-4D97-AF65-F5344CB8AC3E}">
        <p14:creationId xmlns:p14="http://schemas.microsoft.com/office/powerpoint/2010/main" val="33461558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Loss</a:t>
                </a:r>
                <a:r>
                  <a:rPr lang="en-GB" b="1" dirty="0"/>
                  <a:t> function):</a:t>
                </a:r>
              </a:p>
              <a:p>
                <a:pPr marL="0" indent="0">
                  <a:buNone/>
                </a:pPr>
                <a:r>
                  <a:rPr lang="en-GB" dirty="0"/>
                  <a:t>A </a:t>
                </a:r>
                <a:r>
                  <a:rPr lang="en-GB" b="1" dirty="0">
                    <a:solidFill>
                      <a:srgbClr val="00B050"/>
                    </a:solidFill>
                  </a:rPr>
                  <a:t>loss</a:t>
                </a:r>
                <a:r>
                  <a:rPr lang="en-GB" dirty="0"/>
                  <a:t> </a:t>
                </a:r>
                <a:r>
                  <a:rPr lang="en-GB" b="1" dirty="0"/>
                  <a:t>function </a:t>
                </a:r>
                <a:r>
                  <a:rPr lang="en-GB" dirty="0"/>
                  <a:t>(also known as a </a:t>
                </a:r>
                <a:r>
                  <a:rPr lang="en-GB" b="1" dirty="0">
                    <a:solidFill>
                      <a:srgbClr val="00B050"/>
                    </a:solidFill>
                  </a:rPr>
                  <a:t>cost</a:t>
                </a:r>
                <a:r>
                  <a:rPr lang="en-GB" dirty="0"/>
                  <a:t> </a:t>
                </a:r>
                <a:r>
                  <a:rPr lang="en-GB" b="1" dirty="0"/>
                  <a:t>function</a:t>
                </a:r>
                <a:r>
                  <a:rPr lang="en-GB" dirty="0"/>
                  <a:t>) is a mathematical function that measures the difference between the predicted output of a model and the true output we should be matching.</a:t>
                </a:r>
              </a:p>
              <a:p>
                <a:pPr marL="0" indent="0">
                  <a:buNone/>
                </a:pPr>
                <a:r>
                  <a:rPr lang="en-GB" dirty="0"/>
                  <a:t>It is used to</a:t>
                </a:r>
              </a:p>
              <a:p>
                <a:r>
                  <a:rPr lang="en-GB" b="1" dirty="0"/>
                  <a:t>evaluate the performance of the model,</a:t>
                </a:r>
              </a:p>
              <a:p>
                <a:r>
                  <a:rPr lang="en-GB" dirty="0"/>
                  <a:t>And more specifically </a:t>
                </a:r>
                <a:r>
                  <a:rPr lang="en-GB" b="1" dirty="0"/>
                  <a:t>evaluate how good our choice of trainable parameters </a:t>
                </a:r>
                <a:r>
                  <a:rPr lang="en-GB" dirty="0"/>
                  <a:t>(here, the parameters are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at fitting the data.</a:t>
                </a:r>
              </a:p>
              <a:p>
                <a:pPr marL="0" indent="0">
                  <a:buNone/>
                </a:pPr>
                <a:endParaRPr lang="en-GB" dirty="0"/>
              </a:p>
              <a:p>
                <a:pPr marL="0" indent="0">
                  <a:buNone/>
                </a:pPr>
                <a:r>
                  <a:rPr lang="en-GB" dirty="0"/>
                  <a:t>It is used to guide the optimization process during </a:t>
                </a:r>
                <a:r>
                  <a:rPr lang="en-GB" b="1" dirty="0">
                    <a:solidFill>
                      <a:srgbClr val="7030A0"/>
                    </a:solidFill>
                  </a:rPr>
                  <a:t>training</a:t>
                </a:r>
                <a:r>
                  <a:rPr lang="en-GB" dirty="0"/>
                  <a:t>.</a:t>
                </a:r>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SG">
                    <a:noFill/>
                  </a:rPr>
                  <a:t> </a:t>
                </a:r>
              </a:p>
            </p:txBody>
          </p:sp>
        </mc:Fallback>
      </mc:AlternateContent>
    </p:spTree>
    <p:extLst>
      <p:ext uri="{BB962C8B-B14F-4D97-AF65-F5344CB8AC3E}">
        <p14:creationId xmlns:p14="http://schemas.microsoft.com/office/powerpoint/2010/main" val="249128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6E47F-EE41-14EC-57C7-619AC0EC550B}"/>
              </a:ext>
            </a:extLst>
          </p:cNvPr>
          <p:cNvSpPr>
            <a:spLocks noGrp="1"/>
          </p:cNvSpPr>
          <p:nvPr>
            <p:ph type="title"/>
          </p:nvPr>
        </p:nvSpPr>
        <p:spPr/>
        <p:txBody>
          <a:bodyPr/>
          <a:lstStyle/>
          <a:p>
            <a:r>
              <a:rPr lang="en-GB" dirty="0"/>
              <a:t>The way I teach things</a:t>
            </a:r>
            <a:endParaRPr lang="en-SG" dirty="0"/>
          </a:p>
        </p:txBody>
      </p:sp>
      <p:sp>
        <p:nvSpPr>
          <p:cNvPr id="3" name="Content Placeholder 2">
            <a:extLst>
              <a:ext uri="{FF2B5EF4-FFF2-40B4-BE49-F238E27FC236}">
                <a16:creationId xmlns:a16="http://schemas.microsoft.com/office/drawing/2014/main" id="{F9359CBB-2BA1-6409-CE17-97C6B596059A}"/>
              </a:ext>
            </a:extLst>
          </p:cNvPr>
          <p:cNvSpPr>
            <a:spLocks noGrp="1"/>
          </p:cNvSpPr>
          <p:nvPr>
            <p:ph idx="1"/>
          </p:nvPr>
        </p:nvSpPr>
        <p:spPr>
          <a:xfrm>
            <a:off x="838200" y="1825624"/>
            <a:ext cx="10515600" cy="5032375"/>
          </a:xfrm>
        </p:spPr>
        <p:txBody>
          <a:bodyPr>
            <a:normAutofit/>
          </a:bodyPr>
          <a:lstStyle/>
          <a:p>
            <a:r>
              <a:rPr lang="en-GB" b="1" dirty="0"/>
              <a:t>One topic per week </a:t>
            </a:r>
            <a:r>
              <a:rPr lang="en-GB" dirty="0"/>
              <a:t>(or so) and hopefully, we will cover all the important concepts and important directions of DL these days. </a:t>
            </a:r>
            <a:endParaRPr lang="en-GB" b="1" dirty="0"/>
          </a:p>
          <a:p>
            <a:r>
              <a:rPr lang="en-GB" b="1" dirty="0"/>
              <a:t>Lectures</a:t>
            </a:r>
            <a:r>
              <a:rPr lang="en-GB" dirty="0"/>
              <a:t> </a:t>
            </a:r>
            <a:r>
              <a:rPr lang="en-GB" b="1" dirty="0"/>
              <a:t>slides</a:t>
            </a:r>
            <a:r>
              <a:rPr lang="en-GB" dirty="0"/>
              <a:t> uploaded the day before, and </a:t>
            </a:r>
            <a:r>
              <a:rPr lang="en-GB" b="1" dirty="0"/>
              <a:t>supporting</a:t>
            </a:r>
            <a:r>
              <a:rPr lang="en-GB" dirty="0"/>
              <a:t> </a:t>
            </a:r>
            <a:r>
              <a:rPr lang="en-GB" b="1" dirty="0"/>
              <a:t>notebooks</a:t>
            </a:r>
            <a:r>
              <a:rPr lang="en-GB" dirty="0"/>
              <a:t>.</a:t>
            </a:r>
          </a:p>
          <a:p>
            <a:r>
              <a:rPr lang="en-GB" b="1" dirty="0"/>
              <a:t>Mathematical</a:t>
            </a:r>
            <a:r>
              <a:rPr lang="en-GB" dirty="0"/>
              <a:t> </a:t>
            </a:r>
            <a:r>
              <a:rPr lang="en-GB" b="1" dirty="0"/>
              <a:t>aspects</a:t>
            </a:r>
            <a:r>
              <a:rPr lang="en-GB" dirty="0"/>
              <a:t> discussed in class (behind the scene of Neural Networks/Deep Learning).</a:t>
            </a:r>
          </a:p>
          <a:p>
            <a:r>
              <a:rPr lang="en-GB" dirty="0"/>
              <a:t>Made a choice: providing lots of code to demonstrate concepts, but </a:t>
            </a:r>
            <a:r>
              <a:rPr lang="en-GB" b="1" dirty="0"/>
              <a:t>need you to play with them autonomously</a:t>
            </a:r>
            <a:r>
              <a:rPr lang="en-GB" dirty="0"/>
              <a:t> to explore concepts!</a:t>
            </a:r>
          </a:p>
          <a:p>
            <a:r>
              <a:rPr lang="en-GB" b="1" dirty="0"/>
              <a:t>Extra</a:t>
            </a:r>
            <a:r>
              <a:rPr lang="en-GB" dirty="0"/>
              <a:t> </a:t>
            </a:r>
            <a:r>
              <a:rPr lang="en-GB" b="1" dirty="0"/>
              <a:t>reading</a:t>
            </a:r>
            <a:r>
              <a:rPr lang="en-GB" dirty="0"/>
              <a:t>, for curiosity (supporting papers, articles, etc.) and suggestions of pointers to follow to stay up to date.</a:t>
            </a:r>
          </a:p>
          <a:p>
            <a:r>
              <a:rPr lang="en-GB" dirty="0"/>
              <a:t>Suggestions for </a:t>
            </a:r>
            <a:r>
              <a:rPr lang="en-GB" b="1" dirty="0"/>
              <a:t>continuing your</a:t>
            </a:r>
            <a:r>
              <a:rPr lang="en-GB" dirty="0"/>
              <a:t> </a:t>
            </a:r>
            <a:r>
              <a:rPr lang="en-GB" b="1" dirty="0"/>
              <a:t>learning</a:t>
            </a:r>
            <a:r>
              <a:rPr lang="en-GB" dirty="0"/>
              <a:t>, after this course.</a:t>
            </a:r>
          </a:p>
          <a:p>
            <a:endParaRPr lang="en-GB" dirty="0"/>
          </a:p>
        </p:txBody>
      </p:sp>
    </p:spTree>
    <p:extLst>
      <p:ext uri="{BB962C8B-B14F-4D97-AF65-F5344CB8AC3E}">
        <p14:creationId xmlns:p14="http://schemas.microsoft.com/office/powerpoint/2010/main" val="1066616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lnSpcReduction="10000"/>
              </a:bodyPr>
              <a:lstStyle/>
              <a:p>
                <a:pPr marL="0" indent="0">
                  <a:buNone/>
                </a:pPr>
                <a:r>
                  <a:rPr lang="en-GB" b="1" dirty="0"/>
                  <a:t>Definition (</a:t>
                </a:r>
                <a:r>
                  <a:rPr lang="en-GB" b="1" dirty="0">
                    <a:solidFill>
                      <a:srgbClr val="00B050"/>
                    </a:solidFill>
                  </a:rPr>
                  <a:t>The Mean Square Error loss function</a:t>
                </a:r>
                <a:r>
                  <a:rPr lang="en-GB" b="1" dirty="0"/>
                  <a:t>):</a:t>
                </a:r>
              </a:p>
              <a:p>
                <a:pPr marL="0" indent="0">
                  <a:buNone/>
                </a:pPr>
                <a:r>
                  <a:rPr lang="en-GB" dirty="0"/>
                  <a:t>In our linear model, a good loss function we could use consists of the </a:t>
                </a:r>
                <a:r>
                  <a:rPr lang="en-GB" b="1" dirty="0"/>
                  <a:t>Mean Square Error (MSE) loss function</a:t>
                </a:r>
                <a:r>
                  <a:rPr lang="en-GB" dirty="0"/>
                  <a:t>.</a:t>
                </a:r>
              </a:p>
              <a:p>
                <a:pPr marL="0" indent="0">
                  <a:buNone/>
                </a:pPr>
                <a:r>
                  <a:rPr lang="en-GB" dirty="0"/>
                  <a:t>The MSE is calculated by calculating the square difference between:</a:t>
                </a:r>
              </a:p>
              <a:p>
                <a:r>
                  <a:rPr lang="en-GB" dirty="0"/>
                  <a:t>The </a:t>
                </a:r>
                <a:r>
                  <a:rPr lang="en-GB" b="1" dirty="0"/>
                  <a:t>prediction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𝒑</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𝒂</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r>
                      <a:rPr lang="en-GB" b="1" i="1" smtClean="0">
                        <a:latin typeface="Cambria Math" panose="02040503050406030204" pitchFamily="18" charset="0"/>
                      </a:rPr>
                      <m:t>𝒃</m:t>
                    </m:r>
                    <m:r>
                      <a:rPr lang="en-GB" b="1" i="1" smtClean="0">
                        <a:latin typeface="Cambria Math" panose="02040503050406030204" pitchFamily="18" charset="0"/>
                      </a:rPr>
                      <m:t> </m:t>
                    </m:r>
                  </m:oMath>
                </a14:m>
                <a:r>
                  <a:rPr lang="en-GB" dirty="0"/>
                  <a:t>formed by the model for some given inputs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a:t>
                </a:r>
              </a:p>
              <a:p>
                <a:r>
                  <a:rPr lang="en-GB" dirty="0"/>
                  <a:t>The </a:t>
                </a:r>
                <a:r>
                  <a:rPr lang="en-GB" b="1" dirty="0"/>
                  <a:t>true value </a:t>
                </a:r>
                <a14:m>
                  <m:oMath xmlns:m="http://schemas.openxmlformats.org/officeDocument/2006/math">
                    <m:sSub>
                      <m:sSubPr>
                        <m:ctrlPr>
                          <a:rPr lang="en-GB" b="1" i="1" smtClean="0">
                            <a:latin typeface="Cambria Math" panose="02040503050406030204" pitchFamily="18" charset="0"/>
                          </a:rPr>
                        </m:ctrlPr>
                      </m:sSubPr>
                      <m:e>
                        <m:r>
                          <a:rPr lang="en-GB" b="1" i="1" smtClean="0">
                            <a:latin typeface="Cambria Math" panose="02040503050406030204" pitchFamily="18" charset="0"/>
                          </a:rPr>
                          <m:t>𝒚</m:t>
                        </m:r>
                      </m:e>
                      <m:sub>
                        <m:r>
                          <a:rPr lang="en-GB" b="1" i="1" smtClean="0">
                            <a:latin typeface="Cambria Math" panose="02040503050406030204" pitchFamily="18" charset="0"/>
                          </a:rPr>
                          <m:t>𝒊</m:t>
                        </m:r>
                      </m:sub>
                    </m:sSub>
                  </m:oMath>
                </a14:m>
                <a:r>
                  <a:rPr lang="en-GB" dirty="0"/>
                  <a:t> that we should be matching.</a:t>
                </a:r>
              </a:p>
              <a:p>
                <a:pPr marL="0" indent="0">
                  <a:buNone/>
                </a:pPr>
                <a:r>
                  <a:rPr lang="en-GB" dirty="0"/>
                  <a:t>We then repeat this operation for every sample </a:t>
                </a:r>
                <a14:m>
                  <m:oMath xmlns:m="http://schemas.openxmlformats.org/officeDocument/2006/math">
                    <m:r>
                      <a:rPr lang="en-GB" b="0" i="1" dirty="0" smtClean="0">
                        <a:latin typeface="Cambria Math" panose="02040503050406030204" pitchFamily="18" charset="0"/>
                      </a:rPr>
                      <m:t>𝑖</m:t>
                    </m:r>
                  </m:oMath>
                </a14:m>
                <a:r>
                  <a:rPr lang="en-GB" dirty="0"/>
                  <a:t>, and average those errors together, i.e.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2663"/>
                </a:stretch>
              </a:blipFill>
            </p:spPr>
            <p:txBody>
              <a:bodyPr/>
              <a:lstStyle/>
              <a:p>
                <a:r>
                  <a:rPr lang="en-SG">
                    <a:noFill/>
                  </a:rPr>
                  <a:t> </a:t>
                </a:r>
              </a:p>
            </p:txBody>
          </p:sp>
        </mc:Fallback>
      </mc:AlternateContent>
    </p:spTree>
    <p:extLst>
      <p:ext uri="{BB962C8B-B14F-4D97-AF65-F5344CB8AC3E}">
        <p14:creationId xmlns:p14="http://schemas.microsoft.com/office/powerpoint/2010/main" val="27594855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The need for a loss function</a:t>
            </a:r>
            <a:endParaRPr lang="en-SG" dirty="0"/>
          </a:p>
        </p:txBody>
      </p:sp>
      <mc:AlternateContent xmlns:mc="http://schemas.openxmlformats.org/markup-compatibility/2006" xmlns:a14="http://schemas.microsoft.com/office/drawing/2010/main">
        <mc:Choice Requires="a14">
          <p:sp>
            <p:nvSpPr>
              <p:cNvPr id="9" name="Content Placeholder 8">
                <a:extLst>
                  <a:ext uri="{FF2B5EF4-FFF2-40B4-BE49-F238E27FC236}">
                    <a16:creationId xmlns:a16="http://schemas.microsoft.com/office/drawing/2014/main" id="{C01F69F6-3E0F-E38F-484D-3B30241DEB79}"/>
                  </a:ext>
                </a:extLst>
              </p:cNvPr>
              <p:cNvSpPr>
                <a:spLocks noGrp="1"/>
              </p:cNvSpPr>
              <p:nvPr>
                <p:ph idx="1"/>
              </p:nvPr>
            </p:nvSpPr>
            <p:spPr/>
            <p:txBody>
              <a:bodyPr/>
              <a:lstStyle/>
              <a:p>
                <a:pPr marL="0" indent="0">
                  <a:buNone/>
                </a:pPr>
                <a:r>
                  <a:rPr lang="en-GB" b="0" dirty="0"/>
                  <a:t>Recall the definition of the MSE loss function</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 </m:t>
                      </m:r>
                      <m:r>
                        <a:rPr lang="en-GB" b="0" i="1" smtClean="0">
                          <a:latin typeface="Cambria Math" panose="02040503050406030204" pitchFamily="18" charset="0"/>
                        </a:rPr>
                        <m:t>𝑦</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𝑖</m:t>
                          </m:r>
                          <m:r>
                            <a:rPr lang="en-GB" b="0" i="1" smtClean="0">
                              <a:latin typeface="Cambria Math" panose="02040503050406030204" pitchFamily="18" charset="0"/>
                            </a:rPr>
                            <m:t>=1</m:t>
                          </m:r>
                        </m:sub>
                        <m:sup>
                          <m:r>
                            <a:rPr lang="en-GB" b="0" i="1" smtClean="0">
                              <a:latin typeface="Cambria Math" panose="02040503050406030204" pitchFamily="18" charset="0"/>
                            </a:rPr>
                            <m:t>𝑁</m:t>
                          </m:r>
                        </m:sup>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𝑎</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𝑦</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2</m:t>
                              </m:r>
                            </m:sup>
                          </m:sSup>
                        </m:e>
                      </m:nary>
                    </m:oMath>
                  </m:oMathPara>
                </a14:m>
                <a:endParaRPr lang="en-GB" dirty="0"/>
              </a:p>
              <a:p>
                <a:pPr marL="0" indent="0">
                  <a:buNone/>
                </a:pPr>
                <a:endParaRPr lang="en-SG" dirty="0"/>
              </a:p>
            </p:txBody>
          </p:sp>
        </mc:Choice>
        <mc:Fallback xmlns="">
          <p:sp>
            <p:nvSpPr>
              <p:cNvPr id="9" name="Content Placeholder 8">
                <a:extLst>
                  <a:ext uri="{FF2B5EF4-FFF2-40B4-BE49-F238E27FC236}">
                    <a16:creationId xmlns:a16="http://schemas.microsoft.com/office/drawing/2014/main" id="{C01F69F6-3E0F-E38F-484D-3B30241DEB7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pic>
        <p:nvPicPr>
          <p:cNvPr id="7" name="Picture 6">
            <a:extLst>
              <a:ext uri="{FF2B5EF4-FFF2-40B4-BE49-F238E27FC236}">
                <a16:creationId xmlns:a16="http://schemas.microsoft.com/office/drawing/2014/main" id="{A2077BDC-86D6-5F7D-C01A-29B9F57D8431}"/>
              </a:ext>
            </a:extLst>
          </p:cNvPr>
          <p:cNvPicPr>
            <a:picLocks noChangeAspect="1"/>
          </p:cNvPicPr>
          <p:nvPr/>
        </p:nvPicPr>
        <p:blipFill>
          <a:blip r:embed="rId3"/>
          <a:stretch>
            <a:fillRect/>
          </a:stretch>
        </p:blipFill>
        <p:spPr>
          <a:xfrm>
            <a:off x="1225055" y="4018772"/>
            <a:ext cx="10128745" cy="2794530"/>
          </a:xfrm>
          <a:prstGeom prst="rect">
            <a:avLst/>
          </a:prstGeom>
        </p:spPr>
      </p:pic>
    </p:spTree>
    <p:extLst>
      <p:ext uri="{BB962C8B-B14F-4D97-AF65-F5344CB8AC3E}">
        <p14:creationId xmlns:p14="http://schemas.microsoft.com/office/powerpoint/2010/main" val="357793109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C6B1DC-B350-C577-509C-E6AD15AD34C7}"/>
              </a:ext>
            </a:extLst>
          </p:cNvPr>
          <p:cNvPicPr>
            <a:picLocks noChangeAspect="1"/>
          </p:cNvPicPr>
          <p:nvPr/>
        </p:nvPicPr>
        <p:blipFill>
          <a:blip r:embed="rId2"/>
          <a:stretch>
            <a:fillRect/>
          </a:stretch>
        </p:blipFill>
        <p:spPr>
          <a:xfrm>
            <a:off x="1351888" y="266258"/>
            <a:ext cx="9488224" cy="6325483"/>
          </a:xfrm>
          <a:prstGeom prst="rect">
            <a:avLst/>
          </a:prstGeom>
        </p:spPr>
      </p:pic>
    </p:spTree>
    <p:extLst>
      <p:ext uri="{BB962C8B-B14F-4D97-AF65-F5344CB8AC3E}">
        <p14:creationId xmlns:p14="http://schemas.microsoft.com/office/powerpoint/2010/main" val="37900436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model</a:t>
            </a:r>
            <a:endParaRPr lang="en-SG" dirty="0"/>
          </a:p>
        </p:txBody>
      </p:sp>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Training a model</a:t>
            </a:r>
            <a:r>
              <a:rPr lang="en-GB" b="1" dirty="0"/>
              <a:t>):</a:t>
            </a:r>
            <a:endParaRPr lang="en-GB" dirty="0"/>
          </a:p>
          <a:p>
            <a:pPr marL="0" indent="0">
              <a:buNone/>
            </a:pPr>
            <a:r>
              <a:rPr lang="en-GB" b="1" dirty="0">
                <a:solidFill>
                  <a:srgbClr val="00B050"/>
                </a:solidFill>
              </a:rPr>
              <a:t>Training a model </a:t>
            </a:r>
            <a:r>
              <a:rPr lang="en-GB" dirty="0"/>
              <a:t>consists of finding the best values for the trainable parameters of the chosen model, for the given task and dataset.</a:t>
            </a:r>
          </a:p>
          <a:p>
            <a:pPr marL="0" indent="0">
              <a:buNone/>
            </a:pPr>
            <a:r>
              <a:rPr lang="en-GB" dirty="0"/>
              <a:t>The goal of training is to find the set of model parameters that minimize the loss function. Once a minimal value is obtained on the loss function, then we can claim that the “optimal” trainable parameters have been found (or in other word, the model has been trained).</a:t>
            </a:r>
          </a:p>
          <a:p>
            <a:endParaRPr lang="en-SG" dirty="0"/>
          </a:p>
          <a:p>
            <a:pPr marL="0" indent="0">
              <a:buNone/>
            </a:pPr>
            <a:endParaRPr lang="en-GB" dirty="0"/>
          </a:p>
        </p:txBody>
      </p:sp>
    </p:spTree>
    <p:extLst>
      <p:ext uri="{BB962C8B-B14F-4D97-AF65-F5344CB8AC3E}">
        <p14:creationId xmlns:p14="http://schemas.microsoft.com/office/powerpoint/2010/main" val="27684339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idx="1"/>
              </p:nvPr>
            </p:nvSpPr>
            <p:spPr>
              <a:xfrm>
                <a:off x="838200" y="1825624"/>
                <a:ext cx="10515600" cy="5032375"/>
              </a:xfrm>
            </p:spPr>
            <p:txBody>
              <a:bodyPr>
                <a:normAutofit/>
              </a:bodyPr>
              <a:lstStyle/>
              <a:p>
                <a:pPr marL="0" indent="0">
                  <a:buNone/>
                </a:pPr>
                <a:r>
                  <a:rPr lang="en-GB" dirty="0"/>
                  <a:t>In the case of linear regression, it consists of solving the following optimization problem.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GB" b="0" dirty="0"/>
              </a:p>
              <a:p>
                <a:pPr marL="0" indent="0">
                  <a:buNone/>
                </a:pPr>
                <a:endParaRPr lang="en-GB" b="0" dirty="0"/>
              </a:p>
              <a:p>
                <a:pPr marL="0" indent="0" algn="ctr">
                  <a:buNone/>
                </a:pPr>
                <a:r>
                  <a:rPr lang="en-GB" dirty="0"/>
                  <a:t>That is</a:t>
                </a:r>
              </a:p>
              <a:p>
                <a:pPr marL="0" indent="0" algn="ctr">
                  <a:buNone/>
                </a:pPr>
                <a:endParaRPr lang="en-GB"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0759167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AE63A8-7CB3-9103-18B5-4F57A6F933B5}"/>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normal</a:t>
                </a:r>
                <a:r>
                  <a:rPr lang="en-GB" b="1" dirty="0"/>
                  <a:t> </a:t>
                </a:r>
                <a:r>
                  <a:rPr lang="en-GB" b="1" dirty="0">
                    <a:solidFill>
                      <a:srgbClr val="00B050"/>
                    </a:solidFill>
                  </a:rPr>
                  <a:t>equation</a:t>
                </a:r>
                <a:r>
                  <a:rPr lang="en-GB" b="1" dirty="0"/>
                  <a:t> for linear regression):</a:t>
                </a:r>
              </a:p>
              <a:p>
                <a:pPr marL="0" indent="0">
                  <a:buNone/>
                </a:pPr>
                <a:r>
                  <a:rPr lang="en-GB" dirty="0"/>
                  <a:t>Solving this optimization problem can be done analytically, as it can be proven that the optimal choice of parameters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e>
                          </m:mr>
                          <m:mr>
                            <m:e>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𝑎</m:t>
                                  </m:r>
                                </m:e>
                                <m:sup>
                                  <m:r>
                                    <a:rPr lang="en-GB" b="0" i="1" dirty="0" smtClean="0">
                                      <a:latin typeface="Cambria Math" panose="02040503050406030204" pitchFamily="18" charset="0"/>
                                    </a:rPr>
                                    <m:t>∗</m:t>
                                  </m:r>
                                </m:sup>
                              </m:sSup>
                            </m:e>
                          </m:mr>
                        </m:m>
                      </m:e>
                    </m:d>
                  </m:oMath>
                </a14:m>
                <a:r>
                  <a:rPr lang="en-GB" dirty="0"/>
                  <a:t> follows the </a:t>
                </a:r>
                <a:r>
                  <a:rPr lang="en-GB" b="1" dirty="0">
                    <a:solidFill>
                      <a:srgbClr val="00B050"/>
                    </a:solidFill>
                  </a:rPr>
                  <a:t>normal</a:t>
                </a:r>
                <a:r>
                  <a:rPr lang="en-GB" dirty="0"/>
                  <a:t> </a:t>
                </a:r>
                <a:r>
                  <a:rPr lang="en-GB" b="1" dirty="0">
                    <a:solidFill>
                      <a:srgbClr val="00B050"/>
                    </a:solidFill>
                  </a:rPr>
                  <a:t>equation</a:t>
                </a:r>
                <a:r>
                  <a:rPr lang="en-GB" dirty="0"/>
                  <a:t>,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m:oMathPara>
                </a14:m>
                <a:endParaRPr lang="en-SG" dirty="0"/>
              </a:p>
              <a:p>
                <a:pPr marL="0" indent="0">
                  <a:buNone/>
                </a:pPr>
                <a:endParaRPr lang="en-GB" b="0"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9BAE63A8-7CB3-9103-18B5-4F57A6F933B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882"/>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8CC4A7A-9293-F3BF-75E4-32E5E156B9BE}"/>
                  </a:ext>
                </a:extLst>
              </p:cNvPr>
              <p:cNvSpPr>
                <a:spLocks noGrp="1"/>
              </p:cNvSpPr>
              <p:nvPr>
                <p:ph sz="half" idx="2"/>
              </p:nvPr>
            </p:nvSpPr>
            <p:spPr>
              <a:xfrm>
                <a:off x="6172199" y="1825625"/>
                <a:ext cx="5629031" cy="5032374"/>
              </a:xfrm>
            </p:spPr>
            <p:txBody>
              <a:bodyPr>
                <a:normAutofit/>
              </a:bodyPr>
              <a:lstStyle/>
              <a:p>
                <a:pPr marL="0" indent="0">
                  <a:buNone/>
                </a:pPr>
                <a:r>
                  <a:rPr lang="en-SG" dirty="0"/>
                  <a:t>With</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pPr marL="0" indent="0">
                  <a:buNone/>
                </a:pPr>
                <a:r>
                  <a:rPr lang="fr-FR" dirty="0"/>
                  <a:t>Finally,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oMath>
                </a14:m>
                <a:r>
                  <a:rPr lang="en-SG" dirty="0"/>
                  <a:t> denotes the transposed matrix of X and </a:t>
                </a:r>
                <a14:m>
                  <m:oMath xmlns:m="http://schemas.openxmlformats.org/officeDocument/2006/math">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oMath>
                </a14:m>
                <a:r>
                  <a:rPr lang="en-SG" dirty="0"/>
                  <a:t>its inverse.</a:t>
                </a:r>
              </a:p>
            </p:txBody>
          </p:sp>
        </mc:Choice>
        <mc:Fallback xmlns="">
          <p:sp>
            <p:nvSpPr>
              <p:cNvPr id="4" name="Content Placeholder 3">
                <a:extLst>
                  <a:ext uri="{FF2B5EF4-FFF2-40B4-BE49-F238E27FC236}">
                    <a16:creationId xmlns:a16="http://schemas.microsoft.com/office/drawing/2014/main" id="{C8CC4A7A-9293-F3BF-75E4-32E5E156B9BE}"/>
                  </a:ext>
                </a:extLst>
              </p:cNvPr>
              <p:cNvSpPr>
                <a:spLocks noGrp="1" noRot="1" noChangeAspect="1" noMove="1" noResize="1" noEditPoints="1" noAdjustHandles="1" noChangeArrowheads="1" noChangeShapeType="1" noTextEdit="1"/>
              </p:cNvSpPr>
              <p:nvPr>
                <p:ph sz="half" idx="2"/>
              </p:nvPr>
            </p:nvSpPr>
            <p:spPr>
              <a:xfrm>
                <a:off x="6172199" y="1825625"/>
                <a:ext cx="5629031" cy="5032374"/>
              </a:xfrm>
              <a:blipFill>
                <a:blip r:embed="rId3"/>
                <a:stretch>
                  <a:fillRect l="-2165" t="-1937"/>
                </a:stretch>
              </a:blipFill>
            </p:spPr>
            <p:txBody>
              <a:bodyPr/>
              <a:lstStyle/>
              <a:p>
                <a:r>
                  <a:rPr lang="en-SG">
                    <a:noFill/>
                  </a:rPr>
                  <a:t> </a:t>
                </a:r>
              </a:p>
            </p:txBody>
          </p:sp>
        </mc:Fallback>
      </mc:AlternateContent>
    </p:spTree>
    <p:extLst>
      <p:ext uri="{BB962C8B-B14F-4D97-AF65-F5344CB8AC3E}">
        <p14:creationId xmlns:p14="http://schemas.microsoft.com/office/powerpoint/2010/main" val="38417488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181600" cy="5032375"/>
              </a:xfrm>
            </p:spPr>
            <p:txBody>
              <a:bodyPr>
                <a:normAutofit/>
              </a:bodyPr>
              <a:lstStyle/>
              <a:p>
                <a:pPr marL="0" indent="0">
                  <a:buNone/>
                </a:pPr>
                <a:r>
                  <a:rPr lang="en-SG" dirty="0"/>
                  <a:t>Using the notations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𝑋</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2"/>
                                    <m:mcJc m:val="center"/>
                                  </m:mcPr>
                                </m:mc>
                              </m:mcs>
                              <m:ctrlPr>
                                <a:rPr lang="en-GB" b="0" i="1" dirty="0" smtClean="0">
                                  <a:latin typeface="Cambria Math" panose="02040503050406030204" pitchFamily="18" charset="0"/>
                                </a:rPr>
                              </m:ctrlPr>
                            </m:mPr>
                            <m:mr>
                              <m:e>
                                <m:r>
                                  <m:rPr>
                                    <m:brk m:alnAt="7"/>
                                  </m:rP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1</m:t>
                                    </m:r>
                                  </m:sub>
                                </m:sSub>
                              </m:e>
                            </m:mr>
                            <m:mr>
                              <m:e>
                                <m:r>
                                  <a:rPr lang="en-GB" b="0" i="1" dirty="0" smtClean="0">
                                    <a:latin typeface="Cambria Math" panose="02040503050406030204" pitchFamily="18" charset="0"/>
                                  </a:rPr>
                                  <m:t>…</m:t>
                                </m:r>
                              </m:e>
                              <m:e>
                                <m:r>
                                  <a:rPr lang="en-GB" b="0" i="1" dirty="0" smtClean="0">
                                    <a:latin typeface="Cambria Math" panose="02040503050406030204" pitchFamily="18" charset="0"/>
                                  </a:rPr>
                                  <m:t>…</m:t>
                                </m:r>
                              </m:e>
                            </m:mr>
                            <m:mr>
                              <m:e>
                                <m:r>
                                  <a:rPr lang="en-GB" b="0" i="1" dirty="0" smtClean="0">
                                    <a:latin typeface="Cambria Math" panose="02040503050406030204" pitchFamily="18" charset="0"/>
                                  </a:rPr>
                                  <m:t>1</m:t>
                                </m:r>
                              </m:e>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endParaRPr lang="en-GB" b="0" i="1" dirty="0">
                  <a:latin typeface="Cambria Math" panose="02040503050406030204" pitchFamily="18" charset="0"/>
                </a:endParaRPr>
              </a:p>
              <a:p>
                <a:pPr marL="0" indent="0">
                  <a:buNone/>
                </a:pPr>
                <a:endParaRPr lang="en-SG"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SG" i="1" dirty="0" smtClean="0">
                          <a:latin typeface="Cambria Math" panose="02040503050406030204" pitchFamily="18" charset="0"/>
                        </a:rPr>
                        <m:t>𝑌</m:t>
                      </m:r>
                      <m:r>
                        <a:rPr lang="en-SG" i="1" dirty="0" smtClean="0">
                          <a:latin typeface="Cambria Math" panose="02040503050406030204" pitchFamily="18" charset="0"/>
                        </a:rPr>
                        <m:t> =</m:t>
                      </m:r>
                      <m:d>
                        <m:dPr>
                          <m:ctrlPr>
                            <a:rPr lang="en-GB" b="0" i="1" dirty="0" smtClean="0">
                              <a:latin typeface="Cambria Math" panose="02040503050406030204" pitchFamily="18" charset="0"/>
                            </a:rPr>
                          </m:ctrlPr>
                        </m:dPr>
                        <m:e>
                          <m:m>
                            <m:mPr>
                              <m:mcs>
                                <m:mc>
                                  <m:mcPr>
                                    <m:count m:val="1"/>
                                    <m:mcJc m:val="center"/>
                                  </m:mcPr>
                                </m:mc>
                              </m:mcs>
                              <m:ctrlPr>
                                <a:rPr lang="en-GB" b="0" i="1" dirty="0" smtClean="0">
                                  <a:latin typeface="Cambria Math" panose="02040503050406030204" pitchFamily="18" charset="0"/>
                                </a:rPr>
                              </m:ctrlPr>
                            </m:mPr>
                            <m:mr>
                              <m:e>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 </m:t>
                                </m:r>
                              </m:e>
                            </m:mr>
                            <m:mr>
                              <m:e>
                                <m:r>
                                  <a:rPr lang="en-GB" b="0" i="1" dirty="0" smtClean="0">
                                    <a:latin typeface="Cambria Math" panose="02040503050406030204" pitchFamily="18" charset="0"/>
                                  </a:rPr>
                                  <m:t>…</m:t>
                                </m:r>
                              </m:e>
                            </m:mr>
                            <m:m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r>
                        <a:rPr lang="en-GB" b="0" i="1" dirty="0" smtClean="0">
                          <a:latin typeface="Cambria Math" panose="02040503050406030204" pitchFamily="18" charset="0"/>
                        </a:rPr>
                        <m:t>,</m:t>
                      </m:r>
                    </m:oMath>
                  </m:oMathPara>
                </a14:m>
                <a:br>
                  <a:rPr lang="en-GB" b="0" dirty="0"/>
                </a:br>
                <a:endParaRPr lang="en-GB" i="1" dirty="0">
                  <a:latin typeface="Cambria Math" panose="02040503050406030204" pitchFamily="18" charset="0"/>
                </a:endParaRPr>
              </a:p>
              <a:p>
                <a:pPr marL="0" indent="0">
                  <a:buNone/>
                </a:pP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r>
                              <m:e>
                                <m:sSup>
                                  <m:sSupPr>
                                    <m:ctrlPr>
                                      <a:rPr lang="en-GB" i="1" dirty="0">
                                        <a:latin typeface="Cambria Math" panose="02040503050406030204" pitchFamily="18" charset="0"/>
                                      </a:rPr>
                                    </m:ctrlPr>
                                  </m:sSupPr>
                                  <m:e>
                                    <m:r>
                                      <a:rPr lang="en-GB" i="1" dirty="0">
                                        <a:latin typeface="Cambria Math" panose="02040503050406030204" pitchFamily="18" charset="0"/>
                                      </a:rPr>
                                      <m:t>𝑎</m:t>
                                    </m:r>
                                  </m:e>
                                  <m:sup>
                                    <m:r>
                                      <a:rPr lang="en-GB" i="1" dirty="0">
                                        <a:latin typeface="Cambria Math" panose="02040503050406030204" pitchFamily="18" charset="0"/>
                                      </a:rPr>
                                      <m:t>∗</m:t>
                                    </m:r>
                                  </m:sup>
                                </m:sSup>
                              </m:e>
                            </m:mr>
                          </m:m>
                        </m:e>
                      </m:d>
                    </m:oMath>
                  </m:oMathPara>
                </a14:m>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181600" cy="5032375"/>
              </a:xfrm>
            </p:spPr>
            <p:txBody>
              <a:bodyPr>
                <a:normAutofit/>
              </a:bodyPr>
              <a:lstStyle/>
              <a:p>
                <a:pPr marL="0" indent="0">
                  <a:buNone/>
                </a:pPr>
                <a:r>
                  <a:rPr lang="en-GB" dirty="0"/>
                  <a:t>We have, in matrix form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e>
                            </m:mr>
                          </m:m>
                        </m:e>
                      </m:d>
                    </m:oMath>
                  </m:oMathPara>
                </a14:m>
                <a:endParaRPr lang="en-SG" dirty="0"/>
              </a:p>
              <a:p>
                <a:pPr marL="0" indent="0">
                  <a:buNone/>
                </a:pPr>
                <a:endParaRPr lang="en-SG" dirty="0"/>
              </a:p>
              <a:p>
                <a:pPr marL="0" indent="0">
                  <a:buNone/>
                </a:pPr>
                <a:r>
                  <a:rPr lang="en-SG" dirty="0"/>
                  <a:t>And, also</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r>
                        <a:rPr lang="en-GB" b="0" i="1" dirty="0" smtClean="0">
                          <a:latin typeface="Cambria Math" panose="02040503050406030204" pitchFamily="18" charset="0"/>
                        </a:rPr>
                        <m:t>𝑌</m:t>
                      </m:r>
                      <m:r>
                        <a:rPr lang="en-SG" i="1" dirty="0">
                          <a:latin typeface="Cambria Math" panose="02040503050406030204" pitchFamily="18" charset="0"/>
                        </a:rPr>
                        <m:t>=</m:t>
                      </m:r>
                      <m:d>
                        <m:dPr>
                          <m:ctrlPr>
                            <a:rPr lang="en-GB" i="1" dirty="0">
                              <a:latin typeface="Cambria Math" panose="02040503050406030204" pitchFamily="18" charset="0"/>
                            </a:rPr>
                          </m:ctrlPr>
                        </m:dPr>
                        <m:e>
                          <m:m>
                            <m:mPr>
                              <m:mcs>
                                <m:mc>
                                  <m:mcPr>
                                    <m:count m:val="1"/>
                                    <m:mcJc m:val="center"/>
                                  </m:mcPr>
                                </m:mc>
                              </m:mcs>
                              <m:ctrlPr>
                                <a:rPr lang="en-GB" i="1" dirty="0">
                                  <a:latin typeface="Cambria Math" panose="02040503050406030204" pitchFamily="18" charset="0"/>
                                </a:rPr>
                              </m:ctrlPr>
                            </m:mPr>
                            <m:mr>
                              <m:e>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𝑎</m:t>
                                    </m:r>
                                  </m:e>
                                  <m:sup>
                                    <m:r>
                                      <m:rPr>
                                        <m:brk m:alnAt="7"/>
                                      </m:rPr>
                                      <a:rPr lang="en-GB" b="0" i="1" dirty="0" smtClean="0">
                                        <a:latin typeface="Cambria Math" panose="02040503050406030204" pitchFamily="18" charset="0"/>
                                      </a:rPr>
                                      <m:t>∗</m:t>
                                    </m:r>
                                  </m:sup>
                                </m:sSup>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𝑥</m:t>
                                    </m:r>
                                  </m:e>
                                  <m:sub>
                                    <m:r>
                                      <m:rPr>
                                        <m:brk m:alnAt="7"/>
                                      </m:rPr>
                                      <a:rPr lang="en-GB" b="0" i="1" dirty="0" smtClean="0">
                                        <a:latin typeface="Cambria Math" panose="02040503050406030204" pitchFamily="18" charset="0"/>
                                      </a:rPr>
                                      <m:t>1</m:t>
                                    </m:r>
                                  </m:sub>
                                </m:sSub>
                                <m:r>
                                  <m:rPr>
                                    <m:brk m:alnAt="7"/>
                                  </m:rPr>
                                  <a:rPr lang="en-GB" b="0" i="1" dirty="0" smtClean="0">
                                    <a:latin typeface="Cambria Math" panose="02040503050406030204" pitchFamily="18" charset="0"/>
                                  </a:rPr>
                                  <m:t>+</m:t>
                                </m:r>
                                <m:sSup>
                                  <m:sSupPr>
                                    <m:ctrlPr>
                                      <a:rPr lang="en-GB" b="0" i="1" dirty="0" smtClean="0">
                                        <a:latin typeface="Cambria Math" panose="02040503050406030204" pitchFamily="18" charset="0"/>
                                      </a:rPr>
                                    </m:ctrlPr>
                                  </m:sSupPr>
                                  <m:e>
                                    <m:r>
                                      <m:rPr>
                                        <m:brk m:alnAt="7"/>
                                      </m:rPr>
                                      <a:rPr lang="en-GB" b="0" i="1" dirty="0" smtClean="0">
                                        <a:latin typeface="Cambria Math" panose="02040503050406030204" pitchFamily="18" charset="0"/>
                                      </a:rPr>
                                      <m:t>𝑏</m:t>
                                    </m:r>
                                  </m:e>
                                  <m:sup>
                                    <m:r>
                                      <m:rPr>
                                        <m:brk m:alnAt="7"/>
                                      </m:rPr>
                                      <a:rPr lang="en-GB" b="0" i="1" dirty="0" smtClean="0">
                                        <a:latin typeface="Cambria Math" panose="02040503050406030204" pitchFamily="18" charset="0"/>
                                      </a:rPr>
                                      <m:t>∗</m:t>
                                    </m:r>
                                  </m:sup>
                                </m:sSup>
                                <m:r>
                                  <m:rPr>
                                    <m:brk m:alnAt="7"/>
                                  </m:rPr>
                                  <a:rPr lang="en-GB" i="1" dirty="0">
                                    <a:latin typeface="Cambria Math" panose="02040503050406030204" pitchFamily="18" charset="0"/>
                                  </a:rPr>
                                  <m:t> </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m:rPr>
                                        <m:brk m:alnAt="7"/>
                                      </m:rPr>
                                      <a:rPr lang="en-GB" b="0" i="1" dirty="0" smtClean="0">
                                        <a:latin typeface="Cambria Math" panose="02040503050406030204" pitchFamily="18" charset="0"/>
                                      </a:rPr>
                                      <m:t>𝑦</m:t>
                                    </m:r>
                                  </m:e>
                                  <m:sub>
                                    <m:r>
                                      <m:rPr>
                                        <m:brk m:alnAt="7"/>
                                      </m:rPr>
                                      <a:rPr lang="en-GB" b="0" i="1" dirty="0" smtClean="0">
                                        <a:latin typeface="Cambria Math" panose="02040503050406030204" pitchFamily="18" charset="0"/>
                                      </a:rPr>
                                      <m:t>1</m:t>
                                    </m:r>
                                  </m:sub>
                                </m:sSub>
                              </m:e>
                            </m:mr>
                            <m:mr>
                              <m:e>
                                <m:r>
                                  <a:rPr lang="en-GB" i="1" dirty="0">
                                    <a:latin typeface="Cambria Math" panose="02040503050406030204" pitchFamily="18" charset="0"/>
                                  </a:rPr>
                                  <m:t>…</m:t>
                                </m:r>
                              </m:e>
                            </m:mr>
                            <m:mr>
                              <m:e>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𝑎</m:t>
                                    </m:r>
                                  </m:e>
                                  <m:sup>
                                    <m:r>
                                      <m:rPr>
                                        <m:brk m:alnAt="7"/>
                                      </m:rPr>
                                      <a:rPr lang="en-GB" i="1" dirty="0">
                                        <a:latin typeface="Cambria Math" panose="02040503050406030204" pitchFamily="18" charset="0"/>
                                      </a:rPr>
                                      <m:t>∗</m:t>
                                    </m:r>
                                  </m:sup>
                                </m:sSup>
                                <m:sSub>
                                  <m:sSubPr>
                                    <m:ctrlPr>
                                      <a:rPr lang="en-GB" i="1" dirty="0">
                                        <a:latin typeface="Cambria Math" panose="02040503050406030204" pitchFamily="18" charset="0"/>
                                      </a:rPr>
                                    </m:ctrlPr>
                                  </m:sSubPr>
                                  <m:e>
                                    <m:r>
                                      <m:rPr>
                                        <m:brk m:alnAt="7"/>
                                      </m:rPr>
                                      <a:rPr lang="en-GB" i="1" dirty="0">
                                        <a:latin typeface="Cambria Math" panose="02040503050406030204" pitchFamily="18" charset="0"/>
                                      </a:rPr>
                                      <m:t>𝑥</m:t>
                                    </m:r>
                                  </m:e>
                                  <m:sub>
                                    <m:r>
                                      <a:rPr lang="en-GB" b="0" i="1" dirty="0" smtClean="0">
                                        <a:latin typeface="Cambria Math" panose="02040503050406030204" pitchFamily="18" charset="0"/>
                                      </a:rPr>
                                      <m:t>𝑁</m:t>
                                    </m:r>
                                  </m:sub>
                                </m:sSub>
                                <m:r>
                                  <m:rPr>
                                    <m:brk m:alnAt="7"/>
                                  </m:rPr>
                                  <a:rPr lang="en-GB" i="1" dirty="0">
                                    <a:latin typeface="Cambria Math" panose="02040503050406030204" pitchFamily="18" charset="0"/>
                                  </a:rPr>
                                  <m:t>+</m:t>
                                </m:r>
                                <m:sSup>
                                  <m:sSupPr>
                                    <m:ctrlPr>
                                      <a:rPr lang="en-GB" i="1" dirty="0">
                                        <a:latin typeface="Cambria Math" panose="02040503050406030204" pitchFamily="18" charset="0"/>
                                      </a:rPr>
                                    </m:ctrlPr>
                                  </m:sSupPr>
                                  <m:e>
                                    <m:r>
                                      <m:rPr>
                                        <m:brk m:alnAt="7"/>
                                      </m:rPr>
                                      <a:rPr lang="en-GB" i="1" dirty="0">
                                        <a:latin typeface="Cambria Math" panose="02040503050406030204" pitchFamily="18" charset="0"/>
                                      </a:rPr>
                                      <m:t>𝑏</m:t>
                                    </m:r>
                                  </m:e>
                                  <m:sup>
                                    <m:r>
                                      <m:rPr>
                                        <m:brk m:alnAt="7"/>
                                      </m:rPr>
                                      <a:rPr lang="en-GB" i="1" dirty="0">
                                        <a:latin typeface="Cambria Math" panose="02040503050406030204" pitchFamily="18" charset="0"/>
                                      </a:rPr>
                                      <m:t>∗</m:t>
                                    </m:r>
                                  </m:sup>
                                </m:sSup>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𝑦</m:t>
                                    </m:r>
                                  </m:e>
                                  <m:sub>
                                    <m:r>
                                      <a:rPr lang="en-GB" b="0" i="1" dirty="0" smtClean="0">
                                        <a:latin typeface="Cambria Math" panose="02040503050406030204" pitchFamily="18" charset="0"/>
                                      </a:rPr>
                                      <m:t>𝑁</m:t>
                                    </m:r>
                                  </m:sub>
                                </m:sSub>
                              </m:e>
                            </m:mr>
                          </m:m>
                        </m:e>
                      </m:d>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SG">
                    <a:noFill/>
                  </a:rPr>
                  <a:t> </a:t>
                </a:r>
              </a:p>
            </p:txBody>
          </p:sp>
        </mc:Fallback>
      </mc:AlternateContent>
    </p:spTree>
    <p:extLst>
      <p:ext uri="{BB962C8B-B14F-4D97-AF65-F5344CB8AC3E}">
        <p14:creationId xmlns:p14="http://schemas.microsoft.com/office/powerpoint/2010/main" val="41868823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sz="half" idx="1"/>
              </p:nvPr>
            </p:nvSpPr>
            <p:spPr>
              <a:xfrm>
                <a:off x="838200" y="1825624"/>
                <a:ext cx="5257800" cy="5032375"/>
              </a:xfrm>
            </p:spPr>
            <p:txBody>
              <a:bodyPr>
                <a:normAutofit/>
              </a:bodyPr>
              <a:lstStyle/>
              <a:p>
                <a:pPr marL="0" indent="0">
                  <a:buNone/>
                </a:pPr>
                <a:r>
                  <a:rPr lang="en-GB" dirty="0"/>
                  <a:t>Our loss function, the MSE </a:t>
                </a:r>
                <a14:m>
                  <m:oMath xmlns:m="http://schemas.openxmlformats.org/officeDocument/2006/math">
                    <m:r>
                      <a:rPr lang="en-GB" i="1" dirty="0" smtClean="0">
                        <a:latin typeface="Cambria Math" panose="02040503050406030204" pitchFamily="18" charset="0"/>
                      </a:rPr>
                      <m:t>𝐿</m:t>
                    </m:r>
                  </m:oMath>
                </a14:m>
                <a:r>
                  <a:rPr lang="en-GB" dirty="0"/>
                  <a:t>, is therefore defined, in matrix format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e>
                        <m:sup>
                          <m:r>
                            <a:rPr lang="en-GB" b="0" i="1" smtClean="0">
                              <a:latin typeface="Cambria Math" panose="02040503050406030204" pitchFamily="18" charset="0"/>
                            </a:rPr>
                            <m:t>𝑇</m:t>
                          </m:r>
                        </m:sup>
                      </m:sSup>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r>
                        <a:rPr lang="en-GB" b="0" i="1" smtClean="0">
                          <a:latin typeface="Cambria Math" panose="02040503050406030204" pitchFamily="18" charset="0"/>
                        </a:rPr>
                        <m:t> </m:t>
                      </m:r>
                    </m:oMath>
                  </m:oMathPara>
                </a14:m>
                <a:endParaRPr lang="en-GB" b="0" dirty="0"/>
              </a:p>
              <a:p>
                <a:pPr marL="0" indent="0">
                  <a:buNone/>
                </a:pPr>
                <a:endParaRPr lang="en-GB" dirty="0"/>
              </a:p>
              <a:p>
                <a:pPr marL="0" indent="0">
                  <a:buNone/>
                </a:pPr>
                <a:r>
                  <a:rPr lang="en-GB" dirty="0"/>
                  <a:t>This is equivalent to</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i="1" dirty="0">
                                  <a:latin typeface="Cambria Math" panose="02040503050406030204" pitchFamily="18" charset="0"/>
                                </a:rPr>
                              </m:ctrlPr>
                            </m:sSupPr>
                            <m:e>
                              <m:d>
                                <m:dPr>
                                  <m:ctrlPr>
                                    <a:rPr lang="en-GB" i="1">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d>
                            </m:e>
                            <m:sup>
                              <m:r>
                                <a:rPr lang="en-GB" i="1" dirty="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sz="half" idx="1"/>
              </p:nvPr>
            </p:nvSpPr>
            <p:spPr>
              <a:xfrm>
                <a:off x="838200" y="1825624"/>
                <a:ext cx="5257800" cy="5032375"/>
              </a:xfrm>
              <a:blipFill>
                <a:blip r:embed="rId2"/>
                <a:stretch>
                  <a:fillRect l="-2436" t="-1937" r="-3480"/>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4CF294D0-D63F-64BD-C8CA-F086C4E339BC}"/>
                  </a:ext>
                </a:extLst>
              </p:cNvPr>
              <p:cNvSpPr>
                <a:spLocks noGrp="1"/>
              </p:cNvSpPr>
              <p:nvPr>
                <p:ph sz="half" idx="2"/>
              </p:nvPr>
            </p:nvSpPr>
            <p:spPr>
              <a:xfrm>
                <a:off x="6172200" y="1825624"/>
                <a:ext cx="5589954" cy="5032375"/>
              </a:xfrm>
            </p:spPr>
            <p:txBody>
              <a:bodyPr>
                <a:normAutofit/>
              </a:bodyPr>
              <a:lstStyle/>
              <a:p>
                <a:pPr marL="0" indent="0">
                  <a:buNone/>
                </a:pPr>
                <a:r>
                  <a:rPr lang="en-GB" dirty="0"/>
                  <a:t>We then get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sSup>
                            <m:sSupPr>
                              <m:ctrlPr>
                                <a:rPr lang="en-GB" b="0" i="1" dirty="0" smtClean="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b="0" i="1" dirty="0" smtClean="0">
                                  <a:latin typeface="Cambria Math" panose="02040503050406030204" pitchFamily="18" charset="0"/>
                                </a:rPr>
                                <m:t>𝑇</m:t>
                              </m:r>
                            </m:sup>
                          </m:sSup>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e>
                      </m:d>
                      <m:d>
                        <m:dPr>
                          <m:ctrlPr>
                            <a:rPr lang="en-GB" b="0" i="1" smtClean="0">
                              <a:latin typeface="Cambria Math" panose="02040503050406030204" pitchFamily="18" charset="0"/>
                            </a:rPr>
                          </m:ctrlPr>
                        </m:dPr>
                        <m:e>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r>
                            <a:rPr lang="en-GB" i="1" dirty="0">
                              <a:latin typeface="Cambria Math" panose="02040503050406030204" pitchFamily="18" charset="0"/>
                            </a:rPr>
                            <m:t>𝑌</m:t>
                          </m:r>
                        </m:e>
                      </m:d>
                    </m:oMath>
                  </m:oMathPara>
                </a14:m>
                <a:endParaRPr lang="en-SG" dirty="0"/>
              </a:p>
              <a:p>
                <a:pPr marL="0" indent="0">
                  <a:buNone/>
                </a:pPr>
                <a:endParaRPr lang="en-SG" dirty="0"/>
              </a:p>
              <a:p>
                <a:pPr marL="0" indent="0">
                  <a:buNone/>
                </a:pPr>
                <a:r>
                  <a:rPr lang="en-SG" dirty="0"/>
                  <a:t>Expanding</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r>
                        <a:rPr lang="en-GB" b="0" i="1"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smtClean="0">
                          <a:solidFill>
                            <a:schemeClr val="bg1"/>
                          </a:solidFill>
                          <a:latin typeface="Cambria Math" panose="02040503050406030204" pitchFamily="18" charset="0"/>
                        </a:rPr>
                        <m:t>)</m:t>
                      </m:r>
                    </m:oMath>
                  </m:oMathPara>
                </a14:m>
                <a:endParaRPr lang="en-GB" dirty="0"/>
              </a:p>
              <a:p>
                <a:pPr marL="0" indent="0">
                  <a:buNone/>
                </a:pPr>
                <a14:m>
                  <m:oMathPara xmlns:m="http://schemas.openxmlformats.org/officeDocument/2006/math">
                    <m:oMathParaPr>
                      <m:jc m:val="centerGroup"/>
                    </m:oMathParaPr>
                    <m:oMath xmlns:m="http://schemas.openxmlformats.org/officeDocument/2006/math">
                      <m:r>
                        <a:rPr lang="en-GB" b="0" i="1" dirty="0" smtClean="0">
                          <a:solidFill>
                            <a:schemeClr val="bg1"/>
                          </a:solidFill>
                          <a:latin typeface="Cambria Math" panose="02040503050406030204" pitchFamily="18" charset="0"/>
                        </a:rPr>
                        <m:t>(</m:t>
                      </m:r>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b="0" i="1" dirty="0" smtClean="0">
                          <a:latin typeface="Cambria Math" panose="02040503050406030204" pitchFamily="18" charset="0"/>
                        </a:rPr>
                        <m:t>)</m:t>
                      </m:r>
                    </m:oMath>
                  </m:oMathPara>
                </a14:m>
                <a:endParaRPr lang="en-SG" dirty="0"/>
              </a:p>
            </p:txBody>
          </p:sp>
        </mc:Choice>
        <mc:Fallback xmlns="">
          <p:sp>
            <p:nvSpPr>
              <p:cNvPr id="4" name="Content Placeholder 3">
                <a:extLst>
                  <a:ext uri="{FF2B5EF4-FFF2-40B4-BE49-F238E27FC236}">
                    <a16:creationId xmlns:a16="http://schemas.microsoft.com/office/drawing/2014/main" id="{4CF294D0-D63F-64BD-C8CA-F086C4E339BC}"/>
                  </a:ext>
                </a:extLst>
              </p:cNvPr>
              <p:cNvSpPr>
                <a:spLocks noGrp="1" noRot="1" noChangeAspect="1" noMove="1" noResize="1" noEditPoints="1" noAdjustHandles="1" noChangeArrowheads="1" noChangeShapeType="1" noTextEdit="1"/>
              </p:cNvSpPr>
              <p:nvPr>
                <p:ph sz="half" idx="2"/>
              </p:nvPr>
            </p:nvSpPr>
            <p:spPr>
              <a:xfrm>
                <a:off x="6172200" y="1825624"/>
                <a:ext cx="5589954" cy="5032375"/>
              </a:xfrm>
              <a:blipFill>
                <a:blip r:embed="rId3"/>
                <a:stretch>
                  <a:fillRect l="-2293" t="-1937"/>
                </a:stretch>
              </a:blipFill>
            </p:spPr>
            <p:txBody>
              <a:bodyPr/>
              <a:lstStyle/>
              <a:p>
                <a:r>
                  <a:rPr lang="en-SG">
                    <a:noFill/>
                  </a:rPr>
                  <a:t> </a:t>
                </a:r>
              </a:p>
            </p:txBody>
          </p:sp>
        </mc:Fallback>
      </mc:AlternateContent>
    </p:spTree>
    <p:extLst>
      <p:ext uri="{BB962C8B-B14F-4D97-AF65-F5344CB8AC3E}">
        <p14:creationId xmlns:p14="http://schemas.microsoft.com/office/powerpoint/2010/main" val="2928774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a:xfrm>
                <a:off x="838200" y="1825624"/>
                <a:ext cx="10515600" cy="5032375"/>
              </a:xfrm>
            </p:spPr>
            <p:txBody>
              <a:bodyPr>
                <a:normAutofit/>
              </a:bodyPr>
              <a:lstStyle/>
              <a:p>
                <a:pPr marL="0" indent="0">
                  <a:buNone/>
                </a:pPr>
                <a:r>
                  <a:rPr lang="en-SG" dirty="0"/>
                  <a:t>The expression</a:t>
                </a:r>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𝐿</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r>
                        <a:rPr lang="en-GB" i="1">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𝑌</m:t>
                      </m:r>
                      <m:r>
                        <a:rPr lang="en-GB" i="1" dirty="0">
                          <a:latin typeface="Cambria Math" panose="02040503050406030204" pitchFamily="18" charset="0"/>
                        </a:rPr>
                        <m:t>)</m:t>
                      </m:r>
                    </m:oMath>
                  </m:oMathPara>
                </a14:m>
                <a:endParaRPr lang="en-SG" dirty="0"/>
              </a:p>
              <a:p>
                <a:pPr marL="0" indent="0">
                  <a:buNone/>
                </a:pPr>
                <a:endParaRPr lang="en-SG" dirty="0"/>
              </a:p>
              <a:p>
                <a:pPr marL="0" indent="0">
                  <a:buNone/>
                </a:pPr>
                <a:r>
                  <a:rPr lang="en-SG" dirty="0"/>
                  <a:t>Recall that we are trying to find the solution to optimization problem</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b="0" i="1" smtClean="0">
                              <a:latin typeface="Cambria Math" panose="02040503050406030204" pitchFamily="18" charset="0"/>
                            </a:rPr>
                            <m:t>)</m:t>
                          </m:r>
                        </m:e>
                      </m:d>
                    </m:oMath>
                  </m:oMathPara>
                </a14:m>
                <a:endParaRPr lang="en-SG" dirty="0"/>
              </a:p>
              <a:p>
                <a:pPr marL="0" indent="0">
                  <a:buNone/>
                </a:pPr>
                <a:endParaRPr lang="en-SG" dirty="0"/>
              </a:p>
              <a:p>
                <a:pPr marL="0" indent="0">
                  <a:buNone/>
                </a:pPr>
                <a:r>
                  <a:rPr lang="en-SG" dirty="0"/>
                  <a:t>Recognizing that </a:t>
                </a:r>
                <a14:m>
                  <m:oMath xmlns:m="http://schemas.openxmlformats.org/officeDocument/2006/math">
                    <m:sSup>
                      <m:sSupPr>
                        <m:ctrlPr>
                          <a:rPr lang="en-GB" i="1" dirty="0" smtClean="0">
                            <a:latin typeface="Cambria Math" panose="02040503050406030204" pitchFamily="18" charset="0"/>
                          </a:rPr>
                        </m:ctrlPr>
                      </m:sSupPr>
                      <m:e>
                        <m:r>
                          <a:rPr lang="en-GB" i="1" dirty="0">
                            <a:latin typeface="Cambria Math" panose="02040503050406030204" pitchFamily="18" charset="0"/>
                          </a:rPr>
                          <m:t>𝑌</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e>
                      <m:sup>
                        <m:r>
                          <a:rPr lang="en-GB" i="1" dirty="0">
                            <a:latin typeface="Cambria Math" panose="02040503050406030204" pitchFamily="18" charset="0"/>
                          </a:rPr>
                          <m:t>𝑇</m:t>
                        </m:r>
                      </m:sup>
                    </m:sSup>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a14:m>
                <a:r>
                  <a:rPr lang="en-SG" dirty="0"/>
                  <a:t>, differentiating our function </a:t>
                </a:r>
                <a14:m>
                  <m:oMath xmlns:m="http://schemas.openxmlformats.org/officeDocument/2006/math">
                    <m:r>
                      <a:rPr lang="en-GB" b="0" i="1" smtClean="0">
                        <a:latin typeface="Cambria Math" panose="02040503050406030204" pitchFamily="18" charset="0"/>
                      </a:rPr>
                      <m:t>𝐿</m:t>
                    </m:r>
                    <m:r>
                      <a:rPr lang="en-GB" b="0" i="1" smtClean="0">
                        <a:latin typeface="Cambria Math" panose="02040503050406030204" pitchFamily="18" charset="0"/>
                      </a:rPr>
                      <m:t> </m:t>
                    </m:r>
                  </m:oMath>
                </a14:m>
                <a:r>
                  <a:rPr lang="en-SG" dirty="0"/>
                  <a:t>with respect to </a:t>
                </a:r>
                <a14:m>
                  <m:oMath xmlns:m="http://schemas.openxmlformats.org/officeDocument/2006/math">
                    <m:r>
                      <a:rPr lang="en-SG" i="1" dirty="0" smtClean="0">
                        <a:latin typeface="Cambria Math" panose="02040503050406030204" pitchFamily="18" charset="0"/>
                      </a:rPr>
                      <m:t>𝑊</m:t>
                    </m:r>
                  </m:oMath>
                </a14:m>
                <a:r>
                  <a:rPr lang="en-SG" dirty="0"/>
                  <a:t> and equating it to zero gives:</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r>
                            <a:rPr lang="en-GB" b="0" i="1" smtClean="0">
                              <a:latin typeface="Cambria Math" panose="02040503050406030204" pitchFamily="18" charset="0"/>
                            </a:rPr>
                            <m:t>𝑊</m:t>
                          </m:r>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d>
                        <m:dPr>
                          <m:ctrlPr>
                            <a:rPr lang="en-GB" i="1">
                              <a:latin typeface="Cambria Math" panose="02040503050406030204" pitchFamily="18" charset="0"/>
                            </a:rPr>
                          </m:ctrlPr>
                        </m:dPr>
                        <m:e>
                          <m:sSup>
                            <m:sSupPr>
                              <m:ctrlPr>
                                <a:rPr lang="en-GB" i="1" dirty="0">
                                  <a:latin typeface="Cambria Math" panose="02040503050406030204" pitchFamily="18" charset="0"/>
                                </a:rPr>
                              </m:ctrlPr>
                            </m:sSupPr>
                            <m:e>
                              <m:r>
                                <a:rPr lang="en-GB" b="0" i="1" dirty="0" smtClean="0">
                                  <a:latin typeface="Cambria Math" panose="02040503050406030204" pitchFamily="18" charset="0"/>
                                </a:rPr>
                                <m:t>2</m:t>
                              </m:r>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𝑋𝑊</m:t>
                          </m:r>
                          <m:r>
                            <a:rPr lang="en-GB" i="1" dirty="0">
                              <a:latin typeface="Cambria Math" panose="02040503050406030204" pitchFamily="18" charset="0"/>
                            </a:rPr>
                            <m:t>−2</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endParaRPr lang="en-SG" dirty="0"/>
              </a:p>
              <a:p>
                <a:pPr marL="0" indent="0">
                  <a:buNone/>
                </a:pPr>
                <a:endParaRPr lang="en-SG"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7917052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11D84-49CF-5C63-413C-4F8FC4B27F8A}"/>
              </a:ext>
            </a:extLst>
          </p:cNvPr>
          <p:cNvSpPr>
            <a:spLocks noGrp="1"/>
          </p:cNvSpPr>
          <p:nvPr>
            <p:ph type="title"/>
          </p:nvPr>
        </p:nvSpPr>
        <p:spPr/>
        <p:txBody>
          <a:bodyPr/>
          <a:lstStyle/>
          <a:p>
            <a:r>
              <a:rPr lang="en-GB" dirty="0"/>
              <a:t>Proof of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8B913BE-9D0F-C6F5-D2AA-F7829400A0CA}"/>
                  </a:ext>
                </a:extLst>
              </p:cNvPr>
              <p:cNvSpPr>
                <a:spLocks noGrp="1"/>
              </p:cNvSpPr>
              <p:nvPr>
                <p:ph idx="1"/>
              </p:nvPr>
            </p:nvSpPr>
            <p:spPr/>
            <p:txBody>
              <a:bodyPr>
                <a:normAutofit/>
              </a:bodyPr>
              <a:lstStyle/>
              <a:p>
                <a:pPr marL="0" indent="0">
                  <a:buNone/>
                </a:pPr>
                <a:r>
                  <a:rPr lang="en-GB" dirty="0"/>
                  <a:t>This is equivalent to </a:t>
                </a:r>
              </a:p>
              <a:p>
                <a:pPr marL="0" indent="0">
                  <a:buNone/>
                </a:pPr>
                <a14:m>
                  <m:oMathPara xmlns:m="http://schemas.openxmlformats.org/officeDocument/2006/math">
                    <m:oMathParaPr>
                      <m:jc m:val="centerGroup"/>
                    </m:oMathParaPr>
                    <m:oMath xmlns:m="http://schemas.openxmlformats.org/officeDocument/2006/math">
                      <m:d>
                        <m:dPr>
                          <m:ctrlPr>
                            <a:rPr lang="en-GB" i="1" smtClean="0">
                              <a:latin typeface="Cambria Math" panose="02040503050406030204" pitchFamily="18" charset="0"/>
                            </a:rPr>
                          </m:ctrlPr>
                        </m:dPr>
                        <m:e>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i="1" dirty="0">
                              <a:latin typeface="Cambria Math" panose="02040503050406030204" pitchFamily="18" charset="0"/>
                            </a:rPr>
                            <m:t>−</m:t>
                          </m:r>
                          <m:sSup>
                            <m:sSupPr>
                              <m:ctrlPr>
                                <a:rPr lang="en-GB" b="0" i="1" dirty="0" smtClean="0">
                                  <a:latin typeface="Cambria Math" panose="02040503050406030204" pitchFamily="18" charset="0"/>
                                </a:rPr>
                              </m:ctrlPr>
                            </m:sSupPr>
                            <m:e>
                              <m:r>
                                <a:rPr lang="en-GB" b="0" i="1" dirty="0" smtClean="0">
                                  <a:latin typeface="Cambria Math" panose="02040503050406030204" pitchFamily="18" charset="0"/>
                                </a:rPr>
                                <m:t>𝑋</m:t>
                              </m:r>
                            </m:e>
                            <m:sup>
                              <m:r>
                                <a:rPr lang="en-GB" b="0" i="1" dirty="0" smtClean="0">
                                  <a:latin typeface="Cambria Math" panose="02040503050406030204" pitchFamily="18" charset="0"/>
                                </a:rPr>
                                <m:t>𝑇</m:t>
                              </m:r>
                            </m:sup>
                          </m:sSup>
                          <m:r>
                            <a:rPr lang="en-GB" b="0" i="1" dirty="0" smtClean="0">
                              <a:latin typeface="Cambria Math" panose="02040503050406030204" pitchFamily="18" charset="0"/>
                            </a:rPr>
                            <m:t>𝑌</m:t>
                          </m:r>
                        </m:e>
                      </m:d>
                      <m:r>
                        <a:rPr lang="en-GB" b="0" i="1" dirty="0" smtClean="0">
                          <a:latin typeface="Cambria Math" panose="02040503050406030204" pitchFamily="18" charset="0"/>
                        </a:rPr>
                        <m:t>=0</m:t>
                      </m:r>
                    </m:oMath>
                  </m:oMathPara>
                </a14:m>
                <a:endParaRPr lang="en-SG" dirty="0"/>
              </a:p>
              <a:p>
                <a:pPr marL="0" indent="0">
                  <a:buNone/>
                </a:pPr>
                <a:r>
                  <a:rPr lang="en-SG" dirty="0"/>
                  <a:t>Or,</a:t>
                </a:r>
              </a:p>
              <a:p>
                <a:pPr marL="0" indent="0">
                  <a:buNone/>
                </a:pPr>
                <a14:m>
                  <m:oMathPara xmlns:m="http://schemas.openxmlformats.org/officeDocument/2006/math">
                    <m:oMathParaPr>
                      <m:jc m:val="centerGroup"/>
                    </m:oMathParaPr>
                    <m:oMath xmlns:m="http://schemas.openxmlformats.org/officeDocument/2006/math">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𝑋</m:t>
                      </m:r>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en-GB" b="0" i="1" dirty="0" smtClean="0">
                          <a:latin typeface="Cambria Math" panose="02040503050406030204" pitchFamily="18" charset="0"/>
                        </a:rPr>
                        <m:t>=</m:t>
                      </m:r>
                      <m:sSup>
                        <m:sSupPr>
                          <m:ctrlPr>
                            <a:rPr lang="en-GB" i="1" dirty="0">
                              <a:latin typeface="Cambria Math" panose="02040503050406030204" pitchFamily="18" charset="0"/>
                            </a:rPr>
                          </m:ctrlPr>
                        </m:sSupPr>
                        <m:e>
                          <m:r>
                            <a:rPr lang="en-GB" i="1" dirty="0">
                              <a:latin typeface="Cambria Math" panose="02040503050406030204" pitchFamily="18" charset="0"/>
                            </a:rPr>
                            <m:t>𝑋</m:t>
                          </m:r>
                        </m:e>
                        <m:sup>
                          <m:r>
                            <a:rPr lang="en-GB" i="1" dirty="0">
                              <a:latin typeface="Cambria Math" panose="02040503050406030204" pitchFamily="18" charset="0"/>
                            </a:rPr>
                            <m:t>𝑇</m:t>
                          </m:r>
                        </m:sup>
                      </m:sSup>
                      <m:r>
                        <a:rPr lang="en-GB" i="1" dirty="0">
                          <a:latin typeface="Cambria Math" panose="02040503050406030204" pitchFamily="18" charset="0"/>
                        </a:rPr>
                        <m:t>𝑌</m:t>
                      </m:r>
                    </m:oMath>
                  </m:oMathPara>
                </a14:m>
                <a:endParaRPr lang="en-SG" dirty="0"/>
              </a:p>
              <a:p>
                <a:pPr marL="0" indent="0">
                  <a:buNone/>
                </a:pPr>
                <a:endParaRPr lang="en-SG" dirty="0"/>
              </a:p>
              <a:p>
                <a:pPr marL="0" indent="0">
                  <a:buNone/>
                </a:pPr>
                <a:r>
                  <a:rPr lang="en-SG" b="1" dirty="0"/>
                  <a:t>Assuming </a:t>
                </a:r>
                <a14:m>
                  <m:oMath xmlns:m="http://schemas.openxmlformats.org/officeDocument/2006/math">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oMath>
                </a14:m>
                <a:r>
                  <a:rPr lang="en-SG" b="1" dirty="0"/>
                  <a:t> is invertible </a:t>
                </a:r>
                <a:r>
                  <a:rPr lang="en-SG" dirty="0"/>
                  <a:t>(and that might not always be the case based on your dataset!), this finally gives:</a:t>
                </a:r>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p>
                        <m:sSupPr>
                          <m:ctrlPr>
                            <a:rPr lang="fr-FR" b="1" i="1" dirty="0">
                              <a:latin typeface="Cambria Math" panose="02040503050406030204" pitchFamily="18" charset="0"/>
                            </a:rPr>
                          </m:ctrlPr>
                        </m:sSupPr>
                        <m:e>
                          <m:r>
                            <a:rPr lang="fr-FR" b="1" i="1" dirty="0">
                              <a:latin typeface="Cambria Math" panose="02040503050406030204" pitchFamily="18" charset="0"/>
                            </a:rPr>
                            <m:t>𝑾</m:t>
                          </m:r>
                        </m:e>
                        <m:sup>
                          <m:r>
                            <a:rPr lang="fr-FR" b="1" i="1" dirty="0">
                              <a:latin typeface="Cambria Math" panose="02040503050406030204" pitchFamily="18" charset="0"/>
                            </a:rPr>
                            <m:t>∗</m:t>
                          </m:r>
                        </m:sup>
                      </m:sSup>
                      <m:r>
                        <a:rPr lang="en-GB" b="1" i="1" dirty="0" smtClean="0">
                          <a:latin typeface="Cambria Math" panose="02040503050406030204" pitchFamily="18" charset="0"/>
                        </a:rPr>
                        <m:t>=</m:t>
                      </m:r>
                      <m:sSup>
                        <m:sSupPr>
                          <m:ctrlPr>
                            <a:rPr lang="en-GB" b="1" i="1" dirty="0" smtClean="0">
                              <a:latin typeface="Cambria Math" panose="02040503050406030204" pitchFamily="18" charset="0"/>
                            </a:rPr>
                          </m:ctrlPr>
                        </m:sSupPr>
                        <m:e>
                          <m:d>
                            <m:dPr>
                              <m:ctrlPr>
                                <a:rPr lang="en-GB" b="1" i="1" dirty="0" smtClean="0">
                                  <a:latin typeface="Cambria Math" panose="02040503050406030204" pitchFamily="18" charset="0"/>
                                </a:rPr>
                              </m:ctrlPr>
                            </m:dPr>
                            <m:e>
                              <m:sSup>
                                <m:sSupPr>
                                  <m:ctrlPr>
                                    <a:rPr lang="en-GB" b="1" i="1" dirty="0" smtClean="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𝑿</m:t>
                              </m:r>
                            </m:e>
                          </m:d>
                        </m:e>
                        <m:sup>
                          <m:r>
                            <a:rPr lang="en-GB" b="1" i="1" dirty="0" smtClean="0">
                              <a:latin typeface="Cambria Math" panose="02040503050406030204" pitchFamily="18" charset="0"/>
                            </a:rPr>
                            <m:t>−</m:t>
                          </m:r>
                          <m:r>
                            <a:rPr lang="en-GB" b="1" i="1" dirty="0" smtClean="0">
                              <a:latin typeface="Cambria Math" panose="02040503050406030204" pitchFamily="18" charset="0"/>
                            </a:rPr>
                            <m:t>𝟏</m:t>
                          </m:r>
                        </m:sup>
                      </m:sSup>
                      <m:sSup>
                        <m:sSupPr>
                          <m:ctrlPr>
                            <a:rPr lang="en-GB" b="1" i="1" dirty="0">
                              <a:latin typeface="Cambria Math" panose="02040503050406030204" pitchFamily="18" charset="0"/>
                            </a:rPr>
                          </m:ctrlPr>
                        </m:sSupPr>
                        <m:e>
                          <m:r>
                            <a:rPr lang="en-GB" b="1" i="1" dirty="0">
                              <a:latin typeface="Cambria Math" panose="02040503050406030204" pitchFamily="18" charset="0"/>
                            </a:rPr>
                            <m:t>𝑿</m:t>
                          </m:r>
                        </m:e>
                        <m:sup>
                          <m:r>
                            <a:rPr lang="en-GB" b="1" i="1" dirty="0">
                              <a:latin typeface="Cambria Math" panose="02040503050406030204" pitchFamily="18" charset="0"/>
                            </a:rPr>
                            <m:t>𝑻</m:t>
                          </m:r>
                        </m:sup>
                      </m:sSup>
                      <m:r>
                        <a:rPr lang="en-GB" b="1" i="1" dirty="0">
                          <a:latin typeface="Cambria Math" panose="02040503050406030204" pitchFamily="18" charset="0"/>
                        </a:rPr>
                        <m:t>𝒀</m:t>
                      </m:r>
                    </m:oMath>
                  </m:oMathPara>
                </a14:m>
                <a:endParaRPr lang="en-SG" b="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F8B913BE-9D0F-C6F5-D2AA-F7829400A0CA}"/>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1531306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a:xfrm>
            <a:off x="838200" y="1825624"/>
            <a:ext cx="10515600" cy="5032375"/>
          </a:xfrm>
        </p:spPr>
        <p:txBody>
          <a:bodyPr>
            <a:normAutofit/>
          </a:bodyPr>
          <a:lstStyle/>
          <a:p>
            <a:r>
              <a:rPr lang="en-GB" b="1" dirty="0"/>
              <a:t>Week 1: </a:t>
            </a:r>
            <a:r>
              <a:rPr lang="en-GB" dirty="0"/>
              <a:t>Introduction to course, some ML jargon reminders, linear and polynomial regression, generalization, ridge regression and regularization, overfitting/underfitting, logistic regression, neurons objects and how they relate to biology, our first shallow neural network, gradient descent reminders, training and testing procedure.</a:t>
            </a:r>
          </a:p>
          <a:p>
            <a:endParaRPr lang="en-GB" dirty="0"/>
          </a:p>
          <a:p>
            <a:r>
              <a:rPr lang="en-GB" b="1" dirty="0"/>
              <a:t>Week 2: </a:t>
            </a:r>
            <a:r>
              <a:rPr lang="en-GB" dirty="0"/>
              <a:t>Introduction to </a:t>
            </a:r>
            <a:r>
              <a:rPr lang="en-GB" dirty="0" err="1"/>
              <a:t>PyTorch</a:t>
            </a:r>
            <a:r>
              <a:rPr lang="en-GB" dirty="0"/>
              <a:t> framework, tensors and </a:t>
            </a:r>
            <a:r>
              <a:rPr lang="en-GB" dirty="0" err="1"/>
              <a:t>dataloaders</a:t>
            </a:r>
            <a:r>
              <a:rPr lang="en-GB" dirty="0"/>
              <a:t>, implementing a shallow neural network in </a:t>
            </a:r>
            <a:r>
              <a:rPr lang="en-GB" dirty="0" err="1"/>
              <a:t>PyTorch</a:t>
            </a:r>
            <a:r>
              <a:rPr lang="en-GB" dirty="0"/>
              <a:t>, backpropagation in </a:t>
            </a:r>
            <a:r>
              <a:rPr lang="en-GB" dirty="0" err="1"/>
              <a:t>PyTorch</a:t>
            </a:r>
            <a:r>
              <a:rPr lang="en-GB" dirty="0"/>
              <a:t> with </a:t>
            </a:r>
            <a:r>
              <a:rPr lang="en-GB" dirty="0" err="1"/>
              <a:t>AutoGrad</a:t>
            </a:r>
            <a:r>
              <a:rPr lang="en-GB" dirty="0"/>
              <a:t>, advanced optimizers, multi-label classification with shallow neural networks, moving from shallow to deep neural networks.</a:t>
            </a:r>
            <a:endParaRPr lang="en-SG" dirty="0"/>
          </a:p>
        </p:txBody>
      </p:sp>
    </p:spTree>
    <p:extLst>
      <p:ext uri="{BB962C8B-B14F-4D97-AF65-F5344CB8AC3E}">
        <p14:creationId xmlns:p14="http://schemas.microsoft.com/office/powerpoint/2010/main" val="10271511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E84629-7F60-E5FD-B47D-000457F3C699}"/>
              </a:ext>
            </a:extLst>
          </p:cNvPr>
          <p:cNvSpPr>
            <a:spLocks noGrp="1"/>
          </p:cNvSpPr>
          <p:nvPr>
            <p:ph type="title"/>
          </p:nvPr>
        </p:nvSpPr>
        <p:spPr/>
        <p:txBody>
          <a:bodyPr/>
          <a:lstStyle/>
          <a:p>
            <a:r>
              <a:rPr lang="en-GB" dirty="0"/>
              <a:t>Training a linear regression model</a:t>
            </a:r>
            <a:endParaRPr lang="en-SG"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3FC4885D-D96C-48A4-C98F-2303966A0A24}"/>
                  </a:ext>
                </a:extLst>
              </p:cNvPr>
              <p:cNvSpPr>
                <a:spLocks noGrp="1"/>
              </p:cNvSpPr>
              <p:nvPr>
                <p:ph idx="1"/>
              </p:nvPr>
            </p:nvSpPr>
            <p:spPr/>
            <p:txBody>
              <a:bodyPr/>
              <a:lstStyle/>
              <a:p>
                <a:r>
                  <a:rPr lang="fr-FR" dirty="0"/>
                  <a:t>Normal Equation formula: </a:t>
                </a:r>
                <a14:m>
                  <m:oMath xmlns:m="http://schemas.openxmlformats.org/officeDocument/2006/math">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𝑊</m:t>
                        </m:r>
                      </m:e>
                      <m:sup>
                        <m:r>
                          <a:rPr lang="fr-FR" i="1" dirty="0" smtClean="0">
                            <a:latin typeface="Cambria Math" panose="02040503050406030204" pitchFamily="18" charset="0"/>
                          </a:rPr>
                          <m:t>∗</m:t>
                        </m:r>
                      </m:sup>
                    </m:sSup>
                    <m:r>
                      <a:rPr lang="fr-FR" i="1" dirty="0" smtClean="0">
                        <a:latin typeface="Cambria Math" panose="02040503050406030204" pitchFamily="18" charset="0"/>
                      </a:rPr>
                      <m:t> = </m:t>
                    </m:r>
                    <m:sSup>
                      <m:sSupPr>
                        <m:ctrlPr>
                          <a:rPr lang="en-GB" b="0" i="1" dirty="0" smtClean="0">
                            <a:latin typeface="Cambria Math" panose="02040503050406030204" pitchFamily="18" charset="0"/>
                          </a:rPr>
                        </m:ctrlPr>
                      </m:sSupPr>
                      <m:e>
                        <m:d>
                          <m:dPr>
                            <m:ctrlPr>
                              <a:rPr lang="fr-FR" i="1" dirty="0" smtClean="0">
                                <a:latin typeface="Cambria Math" panose="02040503050406030204" pitchFamily="18" charset="0"/>
                              </a:rPr>
                            </m:ctrlPr>
                          </m:dPr>
                          <m:e>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𝑋</m:t>
                            </m:r>
                          </m:e>
                        </m:d>
                      </m:e>
                      <m:sup>
                        <m:r>
                          <a:rPr lang="en-GB" b="0" i="1" dirty="0" smtClean="0">
                            <a:latin typeface="Cambria Math" panose="02040503050406030204" pitchFamily="18" charset="0"/>
                          </a:rPr>
                          <m:t>−1</m:t>
                        </m:r>
                      </m:sup>
                    </m:sSup>
                    <m:r>
                      <a:rPr lang="fr-FR" i="1" dirty="0" smtClean="0">
                        <a:latin typeface="Cambria Math" panose="02040503050406030204" pitchFamily="18" charset="0"/>
                      </a:rPr>
                      <m:t> </m:t>
                    </m:r>
                    <m:sSup>
                      <m:sSupPr>
                        <m:ctrlPr>
                          <a:rPr lang="fr-FR" i="1" dirty="0" smtClean="0">
                            <a:latin typeface="Cambria Math" panose="02040503050406030204" pitchFamily="18" charset="0"/>
                          </a:rPr>
                        </m:ctrlPr>
                      </m:sSupPr>
                      <m:e>
                        <m:r>
                          <a:rPr lang="fr-FR" i="1" dirty="0" smtClean="0">
                            <a:latin typeface="Cambria Math" panose="02040503050406030204" pitchFamily="18" charset="0"/>
                          </a:rPr>
                          <m:t>𝑋</m:t>
                        </m:r>
                      </m:e>
                      <m:sup>
                        <m:r>
                          <a:rPr lang="fr-FR" i="1" dirty="0" smtClean="0">
                            <a:latin typeface="Cambria Math" panose="02040503050406030204" pitchFamily="18" charset="0"/>
                          </a:rPr>
                          <m:t>𝑇</m:t>
                        </m:r>
                      </m:sup>
                    </m:sSup>
                    <m:r>
                      <a:rPr lang="fr-FR" i="1" dirty="0" smtClean="0">
                        <a:latin typeface="Cambria Math" panose="02040503050406030204" pitchFamily="18" charset="0"/>
                      </a:rPr>
                      <m:t> </m:t>
                    </m:r>
                    <m:r>
                      <a:rPr lang="fr-FR" i="1" dirty="0" smtClean="0">
                        <a:latin typeface="Cambria Math" panose="02040503050406030204" pitchFamily="18" charset="0"/>
                      </a:rPr>
                      <m:t>𝑌</m:t>
                    </m:r>
                  </m:oMath>
                </a14:m>
                <a:endParaRPr lang="en-SG" dirty="0"/>
              </a:p>
              <a:p>
                <a:endParaRPr lang="en-SG" dirty="0"/>
              </a:p>
            </p:txBody>
          </p:sp>
        </mc:Choice>
        <mc:Fallback xmlns="">
          <p:sp>
            <p:nvSpPr>
              <p:cNvPr id="11" name="Content Placeholder 10">
                <a:extLst>
                  <a:ext uri="{FF2B5EF4-FFF2-40B4-BE49-F238E27FC236}">
                    <a16:creationId xmlns:a16="http://schemas.microsoft.com/office/drawing/2014/main" id="{3FC4885D-D96C-48A4-C98F-2303966A0A24}"/>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SG">
                    <a:noFill/>
                  </a:rPr>
                  <a:t> </a:t>
                </a:r>
              </a:p>
            </p:txBody>
          </p:sp>
        </mc:Fallback>
      </mc:AlternateContent>
      <p:pic>
        <p:nvPicPr>
          <p:cNvPr id="10" name="Picture 9">
            <a:extLst>
              <a:ext uri="{FF2B5EF4-FFF2-40B4-BE49-F238E27FC236}">
                <a16:creationId xmlns:a16="http://schemas.microsoft.com/office/drawing/2014/main" id="{E886BF40-48AE-4447-9AED-733BFDD5F927}"/>
              </a:ext>
            </a:extLst>
          </p:cNvPr>
          <p:cNvPicPr>
            <a:picLocks noChangeAspect="1"/>
          </p:cNvPicPr>
          <p:nvPr/>
        </p:nvPicPr>
        <p:blipFill>
          <a:blip r:embed="rId3"/>
          <a:stretch>
            <a:fillRect/>
          </a:stretch>
        </p:blipFill>
        <p:spPr>
          <a:xfrm>
            <a:off x="1809650" y="2411852"/>
            <a:ext cx="7623519" cy="4446148"/>
          </a:xfrm>
          <a:prstGeom prst="rect">
            <a:avLst/>
          </a:prstGeom>
        </p:spPr>
      </p:pic>
    </p:spTree>
    <p:extLst>
      <p:ext uri="{BB962C8B-B14F-4D97-AF65-F5344CB8AC3E}">
        <p14:creationId xmlns:p14="http://schemas.microsoft.com/office/powerpoint/2010/main" val="36195682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04D3AE-6054-5962-9876-6BD5F58DC386}"/>
              </a:ext>
            </a:extLst>
          </p:cNvPr>
          <p:cNvPicPr>
            <a:picLocks noChangeAspect="1"/>
          </p:cNvPicPr>
          <p:nvPr/>
        </p:nvPicPr>
        <p:blipFill>
          <a:blip r:embed="rId2"/>
          <a:stretch>
            <a:fillRect/>
          </a:stretch>
        </p:blipFill>
        <p:spPr>
          <a:xfrm>
            <a:off x="1332835" y="271022"/>
            <a:ext cx="9526329" cy="6315956"/>
          </a:xfrm>
          <a:prstGeom prst="rect">
            <a:avLst/>
          </a:prstGeom>
        </p:spPr>
      </p:pic>
    </p:spTree>
    <p:extLst>
      <p:ext uri="{BB962C8B-B14F-4D97-AF65-F5344CB8AC3E}">
        <p14:creationId xmlns:p14="http://schemas.microsoft.com/office/powerpoint/2010/main" val="2381061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2475A-1D2B-A371-BBF5-4CF58182D2F1}"/>
              </a:ext>
            </a:extLst>
          </p:cNvPr>
          <p:cNvSpPr>
            <a:spLocks noGrp="1"/>
          </p:cNvSpPr>
          <p:nvPr>
            <p:ph type="title"/>
          </p:nvPr>
        </p:nvSpPr>
        <p:spPr/>
        <p:txBody>
          <a:bodyPr/>
          <a:lstStyle/>
          <a:p>
            <a:r>
              <a:rPr lang="en-GB" dirty="0"/>
              <a:t>A problem with the normal equation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07062-8C65-24A8-A029-407C69D7BDA2}"/>
                  </a:ext>
                </a:extLst>
              </p:cNvPr>
              <p:cNvSpPr>
                <a:spLocks noGrp="1"/>
              </p:cNvSpPr>
              <p:nvPr>
                <p:ph idx="1"/>
              </p:nvPr>
            </p:nvSpPr>
            <p:spPr>
              <a:xfrm>
                <a:off x="838200" y="1825624"/>
                <a:ext cx="10515600" cy="5032375"/>
              </a:xfrm>
            </p:spPr>
            <p:txBody>
              <a:bodyPr>
                <a:normAutofit/>
              </a:bodyPr>
              <a:lstStyle/>
              <a:p>
                <a:r>
                  <a:rPr lang="en-GB" dirty="0"/>
                  <a:t>The normal equation </a:t>
                </a:r>
                <a14:m>
                  <m:oMath xmlns:m="http://schemas.openxmlformats.org/officeDocument/2006/math">
                    <m:sSup>
                      <m:sSupPr>
                        <m:ctrlPr>
                          <a:rPr lang="fr-FR" i="1" dirty="0">
                            <a:latin typeface="Cambria Math" panose="02040503050406030204" pitchFamily="18" charset="0"/>
                          </a:rPr>
                        </m:ctrlPr>
                      </m:sSupPr>
                      <m:e>
                        <m:r>
                          <a:rPr lang="fr-FR" i="1" dirty="0">
                            <a:latin typeface="Cambria Math" panose="02040503050406030204" pitchFamily="18" charset="0"/>
                          </a:rPr>
                          <m:t>𝑊</m:t>
                        </m:r>
                      </m:e>
                      <m:sup>
                        <m:r>
                          <a:rPr lang="fr-FR" i="1" dirty="0">
                            <a:latin typeface="Cambria Math" panose="02040503050406030204" pitchFamily="18" charset="0"/>
                          </a:rPr>
                          <m:t>∗</m:t>
                        </m:r>
                      </m:sup>
                    </m:sSup>
                    <m:r>
                      <a:rPr lang="fr-FR" i="1" dirty="0">
                        <a:latin typeface="Cambria Math" panose="02040503050406030204" pitchFamily="18" charset="0"/>
                      </a:rPr>
                      <m:t> = </m:t>
                    </m:r>
                    <m:sSup>
                      <m:sSupPr>
                        <m:ctrlPr>
                          <a:rPr lang="en-GB" i="1" dirty="0">
                            <a:latin typeface="Cambria Math" panose="02040503050406030204" pitchFamily="18" charset="0"/>
                          </a:rPr>
                        </m:ctrlPr>
                      </m:sSupPr>
                      <m:e>
                        <m:d>
                          <m:dPr>
                            <m:ctrlPr>
                              <a:rPr lang="fr-FR" i="1" dirty="0">
                                <a:latin typeface="Cambria Math" panose="02040503050406030204" pitchFamily="18" charset="0"/>
                              </a:rPr>
                            </m:ctrlPr>
                          </m:dPr>
                          <m:e>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𝑋</m:t>
                            </m:r>
                          </m:e>
                        </m:d>
                      </m:e>
                      <m:sup>
                        <m:r>
                          <a:rPr lang="en-GB" i="1" dirty="0">
                            <a:latin typeface="Cambria Math" panose="02040503050406030204" pitchFamily="18" charset="0"/>
                          </a:rPr>
                          <m:t>−1</m:t>
                        </m:r>
                      </m:sup>
                    </m:sSup>
                    <m:r>
                      <a:rPr lang="fr-FR" i="1" dirty="0">
                        <a:latin typeface="Cambria Math" panose="02040503050406030204" pitchFamily="18" charset="0"/>
                      </a:rPr>
                      <m:t> </m:t>
                    </m:r>
                    <m:sSup>
                      <m:sSupPr>
                        <m:ctrlPr>
                          <a:rPr lang="fr-FR" i="1" dirty="0">
                            <a:latin typeface="Cambria Math" panose="02040503050406030204" pitchFamily="18" charset="0"/>
                          </a:rPr>
                        </m:ctrlPr>
                      </m:sSupPr>
                      <m:e>
                        <m:r>
                          <a:rPr lang="fr-FR" i="1" dirty="0">
                            <a:latin typeface="Cambria Math" panose="02040503050406030204" pitchFamily="18" charset="0"/>
                          </a:rPr>
                          <m:t>𝑋</m:t>
                        </m:r>
                      </m:e>
                      <m:sup>
                        <m:r>
                          <a:rPr lang="fr-FR" i="1" dirty="0">
                            <a:latin typeface="Cambria Math" panose="02040503050406030204" pitchFamily="18" charset="0"/>
                          </a:rPr>
                          <m:t>𝑇</m:t>
                        </m:r>
                      </m:sup>
                    </m:sSup>
                    <m:r>
                      <a:rPr lang="fr-FR" i="1" dirty="0">
                        <a:latin typeface="Cambria Math" panose="02040503050406030204" pitchFamily="18" charset="0"/>
                      </a:rPr>
                      <m:t> </m:t>
                    </m:r>
                    <m:r>
                      <a:rPr lang="fr-FR" i="1" dirty="0">
                        <a:latin typeface="Cambria Math" panose="02040503050406030204" pitchFamily="18" charset="0"/>
                      </a:rPr>
                      <m:t>𝑌</m:t>
                    </m:r>
                    <m:r>
                      <a:rPr lang="en-GB" b="0" i="0" dirty="0" smtClean="0">
                        <a:latin typeface="Cambria Math" panose="02040503050406030204" pitchFamily="18" charset="0"/>
                      </a:rPr>
                      <m:t> </m:t>
                    </m:r>
                  </m:oMath>
                </a14:m>
                <a:r>
                  <a:rPr lang="en-GB" dirty="0"/>
                  <a:t>immediately gives the optimal set of parameters </a:t>
                </a:r>
                <a14:m>
                  <m:oMath xmlns:m="http://schemas.openxmlformats.org/officeDocument/2006/math">
                    <m:r>
                      <a:rPr lang="en-GB" i="1" dirty="0" smtClean="0">
                        <a:latin typeface="Cambria Math" panose="02040503050406030204" pitchFamily="18" charset="0"/>
                      </a:rPr>
                      <m:t>(</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𝑎</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sSup>
                      <m:sSupPr>
                        <m:ctrlPr>
                          <a:rPr lang="en-GB" b="0" i="1" dirty="0" smtClean="0">
                            <a:latin typeface="Cambria Math" panose="02040503050406030204" pitchFamily="18" charset="0"/>
                          </a:rPr>
                        </m:ctrlPr>
                      </m:sSupPr>
                      <m:e>
                        <m:r>
                          <a:rPr lang="en-GB" i="1" dirty="0" smtClean="0">
                            <a:latin typeface="Cambria Math" panose="02040503050406030204" pitchFamily="18" charset="0"/>
                          </a:rPr>
                          <m:t>𝑏</m:t>
                        </m:r>
                      </m:e>
                      <m:sup>
                        <m:r>
                          <a:rPr lang="en-GB" b="0" i="1" dirty="0" smtClean="0">
                            <a:latin typeface="Cambria Math" panose="02040503050406030204" pitchFamily="18" charset="0"/>
                          </a:rPr>
                          <m:t>∗</m:t>
                        </m:r>
                      </m:sup>
                    </m:sSup>
                    <m:r>
                      <a:rPr lang="en-GB" i="1" dirty="0" smtClean="0">
                        <a:latin typeface="Cambria Math" panose="02040503050406030204" pitchFamily="18" charset="0"/>
                      </a:rPr>
                      <m:t>) </m:t>
                    </m:r>
                  </m:oMath>
                </a14:m>
                <a:r>
                  <a:rPr lang="en-GB" dirty="0"/>
                  <a:t>to use for linear regression.</a:t>
                </a:r>
              </a:p>
              <a:p>
                <a:r>
                  <a:rPr lang="en-GB" dirty="0"/>
                  <a:t>However, it can become </a:t>
                </a:r>
                <a:r>
                  <a:rPr lang="en-GB" b="1" dirty="0"/>
                  <a:t>computationally expensive when the number of features is very large</a:t>
                </a:r>
                <a:r>
                  <a:rPr lang="en-GB" dirty="0"/>
                  <a:t>.</a:t>
                </a:r>
              </a:p>
              <a:p>
                <a:r>
                  <a:rPr lang="en-GB" dirty="0"/>
                  <a:t>It might even be </a:t>
                </a:r>
                <a:r>
                  <a:rPr lang="en-GB" b="1" dirty="0"/>
                  <a:t>impossible</a:t>
                </a:r>
                <a:r>
                  <a:rPr lang="en-GB" dirty="0"/>
                  <a:t> </a:t>
                </a:r>
                <a:r>
                  <a:rPr lang="en-GB" b="1" dirty="0"/>
                  <a:t>to use when the matrix of feature variables </a:t>
                </a:r>
                <a14:m>
                  <m:oMath xmlns:m="http://schemas.openxmlformats.org/officeDocument/2006/math">
                    <m:sSup>
                      <m:sSupPr>
                        <m:ctrlPr>
                          <a:rPr lang="en-GB" b="1" i="1" dirty="0" smtClean="0">
                            <a:latin typeface="Cambria Math" panose="02040503050406030204" pitchFamily="18" charset="0"/>
                          </a:rPr>
                        </m:ctrlPr>
                      </m:sSupPr>
                      <m:e>
                        <m:d>
                          <m:dPr>
                            <m:ctrlPr>
                              <a:rPr lang="fr-FR" b="1" i="1" dirty="0">
                                <a:latin typeface="Cambria Math" panose="02040503050406030204" pitchFamily="18" charset="0"/>
                              </a:rPr>
                            </m:ctrlPr>
                          </m:dPr>
                          <m:e>
                            <m:sSup>
                              <m:sSupPr>
                                <m:ctrlPr>
                                  <a:rPr lang="fr-FR" b="1" i="1" dirty="0">
                                    <a:latin typeface="Cambria Math" panose="02040503050406030204" pitchFamily="18" charset="0"/>
                                  </a:rPr>
                                </m:ctrlPr>
                              </m:sSupPr>
                              <m:e>
                                <m:r>
                                  <a:rPr lang="fr-FR" b="1" i="1" dirty="0">
                                    <a:latin typeface="Cambria Math" panose="02040503050406030204" pitchFamily="18" charset="0"/>
                                  </a:rPr>
                                  <m:t>𝑿</m:t>
                                </m:r>
                              </m:e>
                              <m:sup>
                                <m:r>
                                  <a:rPr lang="fr-FR" b="1" i="1" dirty="0">
                                    <a:latin typeface="Cambria Math" panose="02040503050406030204" pitchFamily="18" charset="0"/>
                                  </a:rPr>
                                  <m:t>𝑻</m:t>
                                </m:r>
                              </m:sup>
                            </m:sSup>
                            <m:r>
                              <a:rPr lang="fr-FR" b="1" i="1" dirty="0">
                                <a:latin typeface="Cambria Math" panose="02040503050406030204" pitchFamily="18" charset="0"/>
                              </a:rPr>
                              <m:t> </m:t>
                            </m:r>
                            <m:r>
                              <a:rPr lang="fr-FR" b="1" i="1" dirty="0">
                                <a:latin typeface="Cambria Math" panose="02040503050406030204" pitchFamily="18" charset="0"/>
                              </a:rPr>
                              <m:t>𝑿</m:t>
                            </m:r>
                          </m:e>
                        </m:d>
                      </m:e>
                      <m:sup>
                        <m:r>
                          <a:rPr lang="en-GB" b="1" i="1" dirty="0">
                            <a:latin typeface="Cambria Math" panose="02040503050406030204" pitchFamily="18" charset="0"/>
                          </a:rPr>
                          <m:t>−</m:t>
                        </m:r>
                        <m:r>
                          <a:rPr lang="en-GB" b="1" i="1" dirty="0">
                            <a:latin typeface="Cambria Math" panose="02040503050406030204" pitchFamily="18" charset="0"/>
                          </a:rPr>
                          <m:t>𝟏</m:t>
                        </m:r>
                      </m:sup>
                    </m:sSup>
                  </m:oMath>
                </a14:m>
                <a:r>
                  <a:rPr lang="en-GB" b="1" dirty="0"/>
                  <a:t> is not invertible</a:t>
                </a:r>
                <a:r>
                  <a:rPr lang="en-GB" dirty="0"/>
                  <a:t>.</a:t>
                </a:r>
                <a:endParaRPr lang="en-GB" b="1" dirty="0">
                  <a:solidFill>
                    <a:srgbClr val="7030A0"/>
                  </a:solidFill>
                </a:endParaRPr>
              </a:p>
              <a:p>
                <a:r>
                  <a:rPr lang="en-GB" b="1" dirty="0">
                    <a:solidFill>
                      <a:srgbClr val="7030A0"/>
                    </a:solidFill>
                  </a:rPr>
                  <a:t>Problem: In these cases, the normal equation can be slow to compute, or it may not even have a solution.</a:t>
                </a:r>
              </a:p>
              <a:p>
                <a:r>
                  <a:rPr lang="en-GB" b="1" dirty="0">
                    <a:solidFill>
                      <a:srgbClr val="7030A0"/>
                    </a:solidFill>
                  </a:rPr>
                  <a:t>Another problem: More sophisticated models than linear regression will not have a normal equation, anyway.</a:t>
                </a:r>
                <a:endParaRPr lang="en-SG" b="1" dirty="0">
                  <a:solidFill>
                    <a:srgbClr val="7030A0"/>
                  </a:solidFill>
                </a:endParaRPr>
              </a:p>
            </p:txBody>
          </p:sp>
        </mc:Choice>
        <mc:Fallback xmlns="">
          <p:sp>
            <p:nvSpPr>
              <p:cNvPr id="3" name="Content Placeholder 2">
                <a:extLst>
                  <a:ext uri="{FF2B5EF4-FFF2-40B4-BE49-F238E27FC236}">
                    <a16:creationId xmlns:a16="http://schemas.microsoft.com/office/drawing/2014/main" id="{D9B07062-8C65-24A8-A029-407C69D7B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043" t="-1937" r="-348"/>
                </a:stretch>
              </a:blipFill>
            </p:spPr>
            <p:txBody>
              <a:bodyPr/>
              <a:lstStyle/>
              <a:p>
                <a:r>
                  <a:rPr lang="en-SG">
                    <a:noFill/>
                  </a:rPr>
                  <a:t> </a:t>
                </a:r>
              </a:p>
            </p:txBody>
          </p:sp>
        </mc:Fallback>
      </mc:AlternateContent>
    </p:spTree>
    <p:extLst>
      <p:ext uri="{BB962C8B-B14F-4D97-AF65-F5344CB8AC3E}">
        <p14:creationId xmlns:p14="http://schemas.microsoft.com/office/powerpoint/2010/main" val="1658418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set of parameters.</a:t>
            </a:r>
          </a:p>
          <a:p>
            <a:r>
              <a:rPr lang="en-GB" dirty="0"/>
              <a:t>It then repeatedly updates the parameters in the direction of the negative gradient of the given cost function, until it converges to a local minimum.</a:t>
            </a:r>
          </a:p>
        </p:txBody>
      </p:sp>
      <p:pic>
        <p:nvPicPr>
          <p:cNvPr id="8" name="Picture 7" descr="Chart, surface chart&#10;&#10;Description automatically generated">
            <a:extLst>
              <a:ext uri="{FF2B5EF4-FFF2-40B4-BE49-F238E27FC236}">
                <a16:creationId xmlns:a16="http://schemas.microsoft.com/office/drawing/2014/main" id="{B29F6DF0-27F6-C63D-18AE-44293D1822A1}"/>
              </a:ext>
            </a:extLst>
          </p:cNvPr>
          <p:cNvPicPr>
            <a:picLocks noChangeAspect="1"/>
          </p:cNvPicPr>
          <p:nvPr/>
        </p:nvPicPr>
        <p:blipFill rotWithShape="1">
          <a:blip r:embed="rId2">
            <a:extLst>
              <a:ext uri="{28A0092B-C50C-407E-A947-70E740481C1C}">
                <a14:useLocalDpi xmlns:a14="http://schemas.microsoft.com/office/drawing/2010/main" val="0"/>
              </a:ext>
            </a:extLst>
          </a:blip>
          <a:srcRect l="7730" r="6859"/>
          <a:stretch/>
        </p:blipFill>
        <p:spPr>
          <a:xfrm>
            <a:off x="6330460" y="1690688"/>
            <a:ext cx="5730659" cy="3752293"/>
          </a:xfrm>
          <a:prstGeom prst="rect">
            <a:avLst/>
          </a:prstGeom>
        </p:spPr>
      </p:pic>
      <p:sp>
        <p:nvSpPr>
          <p:cNvPr id="9" name="TextBox 8">
            <a:extLst>
              <a:ext uri="{FF2B5EF4-FFF2-40B4-BE49-F238E27FC236}">
                <a16:creationId xmlns:a16="http://schemas.microsoft.com/office/drawing/2014/main" id="{0BB1C582-47CF-4AFA-EA8B-86B2941D6F9A}"/>
              </a:ext>
            </a:extLst>
          </p:cNvPr>
          <p:cNvSpPr txBox="1"/>
          <p:nvPr/>
        </p:nvSpPr>
        <p:spPr>
          <a:xfrm>
            <a:off x="6869723" y="5963138"/>
            <a:ext cx="4986215" cy="707886"/>
          </a:xfrm>
          <a:prstGeom prst="rect">
            <a:avLst/>
          </a:prstGeom>
          <a:noFill/>
        </p:spPr>
        <p:txBody>
          <a:bodyPr wrap="square" rtlCol="0">
            <a:spAutoFit/>
          </a:bodyPr>
          <a:lstStyle/>
          <a:p>
            <a:pPr algn="ctr"/>
            <a:r>
              <a:rPr lang="en-GB" sz="2000" i="1" dirty="0"/>
              <a:t>Forgot about GD?</a:t>
            </a:r>
            <a:br>
              <a:rPr lang="en-GB" sz="2000" i="1" dirty="0"/>
            </a:br>
            <a:r>
              <a:rPr lang="en-GB" sz="2000" i="1" dirty="0"/>
              <a:t>Have a look at your notes from </a:t>
            </a:r>
            <a:r>
              <a:rPr lang="en-SG" sz="2000" i="1" dirty="0"/>
              <a:t>10.013 M&amp;A!</a:t>
            </a:r>
          </a:p>
        </p:txBody>
      </p:sp>
    </p:spTree>
    <p:extLst>
      <p:ext uri="{BB962C8B-B14F-4D97-AF65-F5344CB8AC3E}">
        <p14:creationId xmlns:p14="http://schemas.microsoft.com/office/powerpoint/2010/main" val="1833514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0BE4C-272B-C03E-DD88-7571A261CA82}"/>
              </a:ext>
            </a:extLst>
          </p:cNvPr>
          <p:cNvSpPr>
            <a:spLocks noGrp="1"/>
          </p:cNvSpPr>
          <p:nvPr>
            <p:ph type="title"/>
          </p:nvPr>
        </p:nvSpPr>
        <p:spPr/>
        <p:txBody>
          <a:bodyPr/>
          <a:lstStyle/>
          <a:p>
            <a:r>
              <a:rPr lang="en-GB" dirty="0"/>
              <a:t>Gradient Descent, to the rescue!</a:t>
            </a:r>
            <a:endParaRPr lang="en-SG" dirty="0"/>
          </a:p>
        </p:txBody>
      </p:sp>
      <p:sp>
        <p:nvSpPr>
          <p:cNvPr id="3" name="Content Placeholder 2">
            <a:extLst>
              <a:ext uri="{FF2B5EF4-FFF2-40B4-BE49-F238E27FC236}">
                <a16:creationId xmlns:a16="http://schemas.microsoft.com/office/drawing/2014/main" id="{D4388233-A388-8683-C544-050DFB799AF8}"/>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Gradient</a:t>
            </a:r>
            <a:r>
              <a:rPr lang="en-GB" b="1" dirty="0"/>
              <a:t> </a:t>
            </a:r>
            <a:r>
              <a:rPr lang="en-GB" b="1" dirty="0">
                <a:solidFill>
                  <a:srgbClr val="00B050"/>
                </a:solidFill>
              </a:rPr>
              <a:t>Descent</a:t>
            </a:r>
            <a:r>
              <a:rPr lang="en-GB" b="1" dirty="0"/>
              <a:t>):</a:t>
            </a:r>
          </a:p>
          <a:p>
            <a:pPr marL="0" indent="0">
              <a:buNone/>
            </a:pPr>
            <a:r>
              <a:rPr lang="en-GB" b="1" dirty="0">
                <a:solidFill>
                  <a:srgbClr val="00B050"/>
                </a:solidFill>
              </a:rPr>
              <a:t>Gradient</a:t>
            </a:r>
            <a:r>
              <a:rPr lang="en-GB" dirty="0"/>
              <a:t> </a:t>
            </a:r>
            <a:r>
              <a:rPr lang="en-GB" b="1" dirty="0">
                <a:solidFill>
                  <a:srgbClr val="00B050"/>
                </a:solidFill>
              </a:rPr>
              <a:t>Descent</a:t>
            </a:r>
            <a:r>
              <a:rPr lang="en-GB" b="1" dirty="0"/>
              <a:t> (GD) </a:t>
            </a:r>
            <a:r>
              <a:rPr lang="en-GB" dirty="0"/>
              <a:t>is an iterative algorithm used to solve optimization problems. </a:t>
            </a:r>
          </a:p>
          <a:p>
            <a:r>
              <a:rPr lang="en-GB" dirty="0"/>
              <a:t>It starts with an initial set of parameters.</a:t>
            </a:r>
          </a:p>
          <a:p>
            <a:r>
              <a:rPr lang="en-GB" dirty="0"/>
              <a:t>It then repeatedly updates the parameters in the direction of the negative gradient of the given cost function, until it converges to a local minimum.</a:t>
            </a:r>
          </a:p>
        </p:txBody>
      </p:sp>
      <p:sp>
        <p:nvSpPr>
          <p:cNvPr id="4" name="Content Placeholder 3">
            <a:extLst>
              <a:ext uri="{FF2B5EF4-FFF2-40B4-BE49-F238E27FC236}">
                <a16:creationId xmlns:a16="http://schemas.microsoft.com/office/drawing/2014/main" id="{ADB51212-91C2-7F91-BA3D-6836564C1BC7}"/>
              </a:ext>
            </a:extLst>
          </p:cNvPr>
          <p:cNvSpPr>
            <a:spLocks noGrp="1"/>
          </p:cNvSpPr>
          <p:nvPr>
            <p:ph sz="half" idx="2"/>
          </p:nvPr>
        </p:nvSpPr>
        <p:spPr>
          <a:xfrm>
            <a:off x="6172200" y="1825624"/>
            <a:ext cx="5181600" cy="5032375"/>
          </a:xfrm>
        </p:spPr>
        <p:txBody>
          <a:bodyPr>
            <a:normAutofit/>
          </a:bodyPr>
          <a:lstStyle/>
          <a:p>
            <a:r>
              <a:rPr lang="en-GB" dirty="0"/>
              <a:t>The normal equation has many problems…</a:t>
            </a:r>
          </a:p>
          <a:p>
            <a:r>
              <a:rPr lang="en-GB" dirty="0"/>
              <a:t>But GD, on the other hand can be used to find the optimal solution even when the normal equation is not applicable.</a:t>
            </a:r>
          </a:p>
          <a:p>
            <a:r>
              <a:rPr lang="en-GB" dirty="0"/>
              <a:t>The main advantage of gradient descent is that it can handle very large datasets and it can also be used for non-linear models.</a:t>
            </a:r>
            <a:endParaRPr lang="en-SG" dirty="0"/>
          </a:p>
        </p:txBody>
      </p:sp>
    </p:spTree>
    <p:extLst>
      <p:ext uri="{BB962C8B-B14F-4D97-AF65-F5344CB8AC3E}">
        <p14:creationId xmlns:p14="http://schemas.microsoft.com/office/powerpoint/2010/main" val="20016512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B45AA-E77B-DA7C-3867-37E7BBE08437}"/>
                  </a:ext>
                </a:extLst>
              </p:cNvPr>
              <p:cNvSpPr>
                <a:spLocks noGrp="1"/>
              </p:cNvSpPr>
              <p:nvPr>
                <p:ph idx="1"/>
              </p:nvPr>
            </p:nvSpPr>
            <p:spPr/>
            <p:txBody>
              <a:bodyPr>
                <a:normAutofit/>
              </a:bodyPr>
              <a:lstStyle/>
              <a:p>
                <a:r>
                  <a:rPr lang="en-GB" dirty="0"/>
                  <a:t>In the case of Linear Regression, with the MSE loss defined earlier, we have</a:t>
                </a:r>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r>
                                <a:rPr lang="en-GB" b="0" i="1" smtClean="0">
                                  <a:latin typeface="Cambria Math" panose="02040503050406030204" pitchFamily="18" charset="0"/>
                                </a:rPr>
                                <m:t>𝑎</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m:t>
                          </m:r>
                          <m:r>
                            <a:rPr lang="en-GB" b="0" i="1" smtClean="0">
                              <a:latin typeface="Cambria Math" panose="02040503050406030204" pitchFamily="18" charset="0"/>
                            </a:rPr>
                            <m:t>𝑖𝑛</m:t>
                          </m:r>
                        </m:e>
                        <m:lim>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 </m:t>
                      </m:r>
                      <m:d>
                        <m:dPr>
                          <m:begChr m:val="["/>
                          <m:endChr m:val="]"/>
                          <m:ctrlPr>
                            <a:rPr lang="en-GB" b="0" i="1" smtClean="0">
                              <a:latin typeface="Cambria Math" panose="02040503050406030204" pitchFamily="18" charset="0"/>
                            </a:rPr>
                          </m:ctrlPr>
                        </m:dPr>
                        <m:e>
                          <m:r>
                            <a:rPr lang="en-GB" i="1">
                              <a:latin typeface="Cambria Math" panose="02040503050406030204" pitchFamily="18" charset="0"/>
                            </a:rPr>
                            <m:t>𝐿</m:t>
                          </m:r>
                          <m:r>
                            <a:rPr lang="en-GB" i="1">
                              <a:latin typeface="Cambria Math" panose="02040503050406030204" pitchFamily="18" charset="0"/>
                            </a:rPr>
                            <m:t>(</m:t>
                          </m:r>
                          <m:r>
                            <a:rPr lang="en-GB" i="1">
                              <a:latin typeface="Cambria Math" panose="02040503050406030204" pitchFamily="18" charset="0"/>
                            </a:rPr>
                            <m:t>𝑎</m:t>
                          </m:r>
                          <m:r>
                            <a:rPr lang="en-GB" i="1">
                              <a:latin typeface="Cambria Math" panose="02040503050406030204" pitchFamily="18" charset="0"/>
                            </a:rPr>
                            <m:t>, </m:t>
                          </m:r>
                          <m:r>
                            <a:rPr lang="en-GB" i="1">
                              <a:latin typeface="Cambria Math" panose="02040503050406030204" pitchFamily="18" charset="0"/>
                            </a:rPr>
                            <m:t>𝑏</m:t>
                          </m:r>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 </m:t>
                          </m:r>
                          <m:r>
                            <a:rPr lang="en-GB" i="1">
                              <a:latin typeface="Cambria Math" panose="02040503050406030204" pitchFamily="18" charset="0"/>
                            </a:rPr>
                            <m:t>𝑦</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𝑎</m:t>
                                      </m:r>
                                      <m:sSub>
                                        <m:sSubPr>
                                          <m:ctrlPr>
                                            <a:rPr lang="en-GB" i="1">
                                              <a:latin typeface="Cambria Math" panose="02040503050406030204" pitchFamily="18" charset="0"/>
                                            </a:rPr>
                                          </m:ctrlPr>
                                        </m:sSubPr>
                                        <m:e>
                                          <m:r>
                                            <a:rPr lang="en-GB" i="1">
                                              <a:latin typeface="Cambria Math" panose="02040503050406030204" pitchFamily="18" charset="0"/>
                                            </a:rPr>
                                            <m:t>𝑥</m:t>
                                          </m:r>
                                        </m:e>
                                        <m:sub>
                                          <m:r>
                                            <a:rPr lang="en-GB" i="1">
                                              <a:latin typeface="Cambria Math" panose="02040503050406030204" pitchFamily="18" charset="0"/>
                                            </a:rPr>
                                            <m:t>𝑖</m:t>
                                          </m:r>
                                        </m:sub>
                                      </m:sSub>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e>
                      </m:d>
                      <m:r>
                        <a:rPr lang="en-GB" b="0" i="1" smtClean="0">
                          <a:latin typeface="Cambria Math" panose="02040503050406030204" pitchFamily="18" charset="0"/>
                        </a:rPr>
                        <m:t> </m:t>
                      </m:r>
                    </m:oMath>
                  </m:oMathPara>
                </a14:m>
                <a:endParaRPr lang="en-GB" dirty="0"/>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593B45AA-E77B-DA7C-3867-37E7BBE08437}"/>
                  </a:ext>
                </a:extLst>
              </p:cNvPr>
              <p:cNvSpPr>
                <a:spLocks noGrp="1" noRot="1" noChangeAspect="1" noMove="1" noResize="1" noEditPoints="1" noAdjustHandles="1" noChangeArrowheads="1" noChangeShapeType="1" noTextEdit="1"/>
              </p:cNvSpPr>
              <p:nvPr>
                <p:ph idx="1"/>
              </p:nvPr>
            </p:nvSpPr>
            <p:spPr>
              <a:blipFill>
                <a:blip r:embed="rId2"/>
                <a:stretch>
                  <a:fillRect l="-1043" t="-2241" r="-1217"/>
                </a:stretch>
              </a:blipFill>
            </p:spPr>
            <p:txBody>
              <a:bodyPr/>
              <a:lstStyle/>
              <a:p>
                <a:r>
                  <a:rPr lang="en-SG">
                    <a:noFill/>
                  </a:rPr>
                  <a:t> </a:t>
                </a:r>
              </a:p>
            </p:txBody>
          </p:sp>
        </mc:Fallback>
      </mc:AlternateContent>
    </p:spTree>
    <p:extLst>
      <p:ext uri="{BB962C8B-B14F-4D97-AF65-F5344CB8AC3E}">
        <p14:creationId xmlns:p14="http://schemas.microsoft.com/office/powerpoint/2010/main" val="183460451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p:txBody>
              <a:bodyPr>
                <a:normAutofit/>
              </a:bodyPr>
              <a:lstStyle/>
              <a:p>
                <a:pPr marL="0" indent="0">
                  <a:buNone/>
                </a:pPr>
                <a:r>
                  <a:rPr lang="en-GB" dirty="0"/>
                  <a:t>We have the following derivatives with respect to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𝑎</m:t>
                          </m:r>
                        </m:sub>
                      </m:sSub>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𝑎</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m:t>
                          </m:r>
                          <m:r>
                            <a:rPr lang="en-SG" i="1" dirty="0" smtClean="0">
                              <a:latin typeface="Cambria Math" panose="02040503050406030204" pitchFamily="18" charset="0"/>
                            </a:rPr>
                            <m:t>2</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r>
                        <a:rPr lang="en-SG" i="1" dirty="0" smtClean="0">
                          <a:latin typeface="Cambria Math" panose="02040503050406030204" pitchFamily="18" charset="0"/>
                        </a:rPr>
                        <m:t> </m:t>
                      </m:r>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𝐷</m:t>
                          </m:r>
                        </m:e>
                        <m:sub>
                          <m:r>
                            <a:rPr lang="en-GB" b="0" i="1" dirty="0" smtClean="0">
                              <a:latin typeface="Cambria Math" panose="02040503050406030204" pitchFamily="18" charset="0"/>
                            </a:rPr>
                            <m:t>𝑏</m:t>
                          </m:r>
                        </m:sub>
                      </m:sSub>
                      <m:r>
                        <a:rPr lang="en-GB" b="0"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m:t>
                          </m:r>
                          <m:r>
                            <a:rPr lang="en-SG" i="1" dirty="0" smtClean="0">
                              <a:latin typeface="Cambria Math" panose="02040503050406030204" pitchFamily="18" charset="0"/>
                            </a:rPr>
                            <m:t>𝐿</m:t>
                          </m:r>
                        </m:num>
                        <m:den>
                          <m:r>
                            <a:rPr lang="en-SG" i="1" dirty="0">
                              <a:latin typeface="Cambria Math" panose="02040503050406030204" pitchFamily="18" charset="0"/>
                            </a:rPr>
                            <m:t>𝜕</m:t>
                          </m:r>
                          <m:r>
                            <a:rPr lang="en-SG" i="1" dirty="0">
                              <a:latin typeface="Cambria Math" panose="02040503050406030204" pitchFamily="18" charset="0"/>
                            </a:rPr>
                            <m:t>𝑏</m:t>
                          </m:r>
                        </m:den>
                      </m:f>
                      <m:r>
                        <a:rPr lang="en-SG" i="1" dirty="0" smtClean="0">
                          <a:latin typeface="Cambria Math" panose="02040503050406030204" pitchFamily="18" charset="0"/>
                        </a:rPr>
                        <m:t>  =</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num>
                        <m:den>
                          <m:r>
                            <a:rPr lang="en-GB" b="0" i="1" dirty="0" smtClean="0">
                              <a:latin typeface="Cambria Math" panose="02040503050406030204" pitchFamily="18" charset="0"/>
                            </a:rPr>
                            <m:t>𝑁</m:t>
                          </m:r>
                        </m:den>
                      </m:f>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sub>
                        <m:sup>
                          <m:r>
                            <a:rPr lang="en-SG" i="1" dirty="0" smtClean="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SG">
                    <a:noFill/>
                  </a:rPr>
                  <a:t> </a:t>
                </a:r>
              </a:p>
            </p:txBody>
          </p:sp>
        </mc:Fallback>
      </mc:AlternateContent>
    </p:spTree>
    <p:extLst>
      <p:ext uri="{BB962C8B-B14F-4D97-AF65-F5344CB8AC3E}">
        <p14:creationId xmlns:p14="http://schemas.microsoft.com/office/powerpoint/2010/main" val="24887464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dirty="0"/>
                  <a:t>The gradient descent </a:t>
                </a:r>
                <a:r>
                  <a:rPr lang="en-GB" b="1" dirty="0"/>
                  <a:t>update</a:t>
                </a:r>
                <a:r>
                  <a:rPr lang="en-GB" dirty="0"/>
                  <a:t> </a:t>
                </a:r>
                <a:r>
                  <a:rPr lang="en-GB" b="1" dirty="0"/>
                  <a:t>rules</a:t>
                </a:r>
                <a:r>
                  <a:rPr lang="en-GB" dirty="0"/>
                  <a:t> are therefore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r>
                        <a:rPr lang="en-GB" b="0" i="1" smtClean="0">
                          <a:latin typeface="Cambria Math" panose="02040503050406030204" pitchFamily="18" charset="0"/>
                        </a:rPr>
                        <m:t>←</m:t>
                      </m:r>
                      <m:r>
                        <a:rPr lang="en-GB" b="0" i="1" smtClean="0">
                          <a:latin typeface="Cambria Math" panose="02040503050406030204" pitchFamily="18" charset="0"/>
                        </a:rPr>
                        <m:t>𝑎</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𝑎</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𝑎</m:t>
                      </m:r>
                      <m:r>
                        <a:rPr lang="en-GB" i="1">
                          <a:latin typeface="Cambria Math" panose="02040503050406030204" pitchFamily="18" charset="0"/>
                        </a:rPr>
                        <m:t>←</m:t>
                      </m:r>
                      <m:r>
                        <a:rPr lang="en-GB" i="1">
                          <a:latin typeface="Cambria Math" panose="02040503050406030204" pitchFamily="18" charset="0"/>
                        </a:rPr>
                        <m:t>𝑎</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r>
                        <a:rPr lang="en-SG" i="1" dirty="0" smtClean="0">
                          <a:latin typeface="Cambria Math" panose="02040503050406030204" pitchFamily="18" charset="0"/>
                        </a:rPr>
                        <m:t> </m:t>
                      </m:r>
                      <m:nary>
                        <m:naryPr>
                          <m:chr m:val="∑"/>
                          <m:ctrlPr>
                            <a:rPr lang="en-SG" i="1" dirty="0" smtClean="0">
                              <a:latin typeface="Cambria Math" panose="02040503050406030204" pitchFamily="18" charset="0"/>
                            </a:rPr>
                          </m:ctrlPr>
                        </m:naryPr>
                        <m:sub>
                          <m:r>
                            <a:rPr lang="en-SG" i="1" dirty="0" err="1" smtClean="0">
                              <a:latin typeface="Cambria Math" panose="02040503050406030204" pitchFamily="18" charset="0"/>
                            </a:rPr>
                            <m:t>𝑖</m:t>
                          </m:r>
                          <m:r>
                            <a:rPr lang="en-GB" b="0" i="1" dirty="0" smtClean="0">
                              <a:latin typeface="Cambria Math" panose="02040503050406030204" pitchFamily="18" charset="0"/>
                            </a:rPr>
                            <m:t>=1</m:t>
                          </m:r>
                        </m:sub>
                        <m:sup>
                          <m:r>
                            <a:rPr lang="en-SG" i="1" dirty="0" smtClean="0">
                              <a:latin typeface="Cambria Math" panose="02040503050406030204" pitchFamily="18" charset="0"/>
                            </a:rPr>
                            <m:t>𝑁</m:t>
                          </m:r>
                        </m:sup>
                        <m:e>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SG" i="1" dirty="0">
                                  <a:latin typeface="Cambria Math" panose="02040503050406030204" pitchFamily="18" charset="0"/>
                                </a:rPr>
                                <m:t>𝑖</m:t>
                              </m:r>
                            </m:sub>
                          </m:sSub>
                          <m:r>
                            <a:rPr lang="en-SG" i="1" dirty="0">
                              <a:latin typeface="Cambria Math" panose="02040503050406030204" pitchFamily="18" charset="0"/>
                            </a:rPr>
                            <m:t> </m:t>
                          </m:r>
                          <m:d>
                            <m:dPr>
                              <m:ctrlPr>
                                <a:rPr lang="en-SG" i="1" dirty="0">
                                  <a:latin typeface="Cambria Math" panose="02040503050406030204" pitchFamily="18" charset="0"/>
                                </a:rPr>
                              </m:ctrlPr>
                            </m:dPr>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d>
                                <m:dPr>
                                  <m:ctrlPr>
                                    <a:rPr lang="en-SG" i="1" dirty="0">
                                      <a:latin typeface="Cambria Math" panose="02040503050406030204" pitchFamily="18" charset="0"/>
                                    </a:rPr>
                                  </m:ctrlPr>
                                </m:dPr>
                                <m:e>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e>
                              </m:d>
                            </m:e>
                          </m:d>
                        </m:e>
                      </m:nary>
                    </m:oMath>
                  </m:oMathPara>
                </a14:m>
                <a:endParaRPr lang="en-SG" dirty="0"/>
              </a:p>
              <a:p>
                <a:pPr marL="0" indent="0">
                  <a:buNone/>
                </a:pPr>
                <a:r>
                  <a:rPr lang="en-SG" dirty="0"/>
                  <a:t>And</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b="0" i="1" smtClean="0">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 −</m:t>
                      </m:r>
                      <m:r>
                        <a:rPr lang="en-GB" b="0" i="1" smtClean="0">
                          <a:latin typeface="Cambria Math" panose="02040503050406030204" pitchFamily="18" charset="0"/>
                        </a:rPr>
                        <m:t>𝛼</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𝐷</m:t>
                          </m:r>
                        </m:e>
                        <m:sub>
                          <m:r>
                            <a:rPr lang="en-GB" b="0" i="1" smtClean="0">
                              <a:latin typeface="Cambria Math" panose="02040503050406030204" pitchFamily="18" charset="0"/>
                            </a:rPr>
                            <m:t>𝑏</m:t>
                          </m:r>
                        </m:sub>
                      </m:sSub>
                    </m:oMath>
                  </m:oMathPara>
                </a14:m>
                <a:endParaRPr lang="en-GB" b="0"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r>
                        <a:rPr lang="en-GB" i="1">
                          <a:latin typeface="Cambria Math" panose="02040503050406030204" pitchFamily="18" charset="0"/>
                        </a:rPr>
                        <m:t>←</m:t>
                      </m:r>
                      <m:r>
                        <a:rPr lang="en-GB" b="0" i="1" smtClean="0">
                          <a:latin typeface="Cambria Math" panose="02040503050406030204" pitchFamily="18" charset="0"/>
                        </a:rPr>
                        <m:t>𝑏</m:t>
                      </m:r>
                      <m:r>
                        <a:rPr lang="en-GB" b="0" i="1" smtClean="0">
                          <a:latin typeface="Cambria Math" panose="02040503050406030204" pitchFamily="18" charset="0"/>
                        </a:rPr>
                        <m:t>+</m:t>
                      </m:r>
                      <m:f>
                        <m:fPr>
                          <m:ctrlPr>
                            <a:rPr lang="en-GB" b="0" i="1" dirty="0" smtClean="0">
                              <a:latin typeface="Cambria Math" panose="02040503050406030204" pitchFamily="18" charset="0"/>
                            </a:rPr>
                          </m:ctrlPr>
                        </m:fPr>
                        <m:num>
                          <m:r>
                            <a:rPr lang="en-SG" i="1" dirty="0" smtClean="0">
                              <a:latin typeface="Cambria Math" panose="02040503050406030204" pitchFamily="18" charset="0"/>
                            </a:rPr>
                            <m:t>2</m:t>
                          </m:r>
                          <m:r>
                            <a:rPr lang="en-GB" i="1">
                              <a:latin typeface="Cambria Math" panose="02040503050406030204" pitchFamily="18" charset="0"/>
                            </a:rPr>
                            <m:t>𝛼</m:t>
                          </m:r>
                        </m:num>
                        <m:den>
                          <m:r>
                            <a:rPr lang="en-GB" b="0" i="1" dirty="0" smtClean="0">
                              <a:latin typeface="Cambria Math" panose="02040503050406030204" pitchFamily="18" charset="0"/>
                            </a:rPr>
                            <m:t>𝑁</m:t>
                          </m:r>
                        </m:den>
                      </m:f>
                      <m:nary>
                        <m:naryPr>
                          <m:chr m:val="∑"/>
                          <m:ctrlPr>
                            <a:rPr lang="en-SG" i="1" dirty="0">
                              <a:latin typeface="Cambria Math" panose="02040503050406030204" pitchFamily="18" charset="0"/>
                            </a:rPr>
                          </m:ctrlPr>
                        </m:naryPr>
                        <m:sub>
                          <m:r>
                            <a:rPr lang="en-SG" i="1" dirty="0" err="1">
                              <a:latin typeface="Cambria Math" panose="02040503050406030204" pitchFamily="18" charset="0"/>
                            </a:rPr>
                            <m:t>𝑖</m:t>
                          </m:r>
                        </m:sub>
                        <m:sup>
                          <m:r>
                            <a:rPr lang="en-SG" i="1" dirty="0">
                              <a:latin typeface="Cambria Math" panose="02040503050406030204" pitchFamily="18" charset="0"/>
                            </a:rPr>
                            <m:t>𝑁</m:t>
                          </m:r>
                        </m:sup>
                        <m:e>
                          <m:sSub>
                            <m:sSubPr>
                              <m:ctrlPr>
                                <a:rPr lang="en-SG" i="1" dirty="0" err="1">
                                  <a:latin typeface="Cambria Math" panose="02040503050406030204" pitchFamily="18" charset="0"/>
                                </a:rPr>
                              </m:ctrlPr>
                            </m:sSubPr>
                            <m:e>
                              <m:r>
                                <a:rPr lang="en-SG" i="1" dirty="0" err="1">
                                  <a:latin typeface="Cambria Math" panose="02040503050406030204" pitchFamily="18" charset="0"/>
                                </a:rPr>
                                <m:t>𝑦</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𝑎</m:t>
                          </m:r>
                          <m:r>
                            <a:rPr lang="en-SG" i="1" dirty="0">
                              <a:latin typeface="Cambria Math" panose="02040503050406030204" pitchFamily="18" charset="0"/>
                            </a:rPr>
                            <m:t> </m:t>
                          </m:r>
                          <m:sSub>
                            <m:sSubPr>
                              <m:ctrlPr>
                                <a:rPr lang="en-SG" i="1" dirty="0" err="1">
                                  <a:latin typeface="Cambria Math" panose="02040503050406030204" pitchFamily="18" charset="0"/>
                                </a:rPr>
                              </m:ctrlPr>
                            </m:sSubPr>
                            <m:e>
                              <m:r>
                                <a:rPr lang="en-SG" i="1" dirty="0" err="1">
                                  <a:latin typeface="Cambria Math" panose="02040503050406030204" pitchFamily="18" charset="0"/>
                                </a:rPr>
                                <m:t>𝑥</m:t>
                              </m:r>
                            </m:e>
                            <m:sub>
                              <m:r>
                                <a:rPr lang="en-SG" i="1" dirty="0" err="1">
                                  <a:latin typeface="Cambria Math" panose="02040503050406030204" pitchFamily="18" charset="0"/>
                                </a:rPr>
                                <m:t>𝑖</m:t>
                              </m:r>
                            </m:sub>
                          </m:sSub>
                          <m:r>
                            <a:rPr lang="en-SG" i="1" dirty="0">
                              <a:latin typeface="Cambria Math" panose="02040503050406030204" pitchFamily="18" charset="0"/>
                            </a:rPr>
                            <m:t> + </m:t>
                          </m:r>
                          <m:r>
                            <a:rPr lang="en-SG" i="1" dirty="0">
                              <a:latin typeface="Cambria Math" panose="02040503050406030204" pitchFamily="18" charset="0"/>
                            </a:rPr>
                            <m:t>𝑏</m:t>
                          </m:r>
                          <m:r>
                            <a:rPr lang="en-SG" i="1" dirty="0">
                              <a:latin typeface="Cambria Math" panose="02040503050406030204" pitchFamily="18" charset="0"/>
                            </a:rPr>
                            <m:t>)</m:t>
                          </m:r>
                        </m:e>
                      </m:nary>
                    </m:oMath>
                  </m:oMathPara>
                </a14:m>
                <a:endParaRPr lang="en-SG" dirty="0"/>
              </a:p>
              <a:p>
                <a:pPr marL="0" indent="0">
                  <a:buNone/>
                </a:pPr>
                <a:r>
                  <a:rPr lang="en-SG" dirty="0"/>
                  <a:t>With parameter </a:t>
                </a:r>
                <a:r>
                  <a:rPr lang="en-GB" dirty="0"/>
                  <a:t>𝛼 being the </a:t>
                </a:r>
                <a:r>
                  <a:rPr lang="en-GB" b="1" dirty="0"/>
                  <a:t>learning</a:t>
                </a:r>
                <a:r>
                  <a:rPr lang="en-GB" dirty="0"/>
                  <a:t> </a:t>
                </a:r>
                <a:r>
                  <a:rPr lang="en-GB" b="1" dirty="0"/>
                  <a:t>rate</a:t>
                </a:r>
                <a:r>
                  <a:rPr lang="en-GB" dirty="0"/>
                  <a:t> for the gradient descent, a parameter to be decided manually, later. </a:t>
                </a:r>
                <a:endParaRPr lang="en-SG" dirty="0"/>
              </a:p>
              <a:p>
                <a:endParaRPr lang="en-SG" dirty="0"/>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248338156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B0C19-90C2-8B32-3357-7B5D99021CCF}"/>
              </a:ext>
            </a:extLst>
          </p:cNvPr>
          <p:cNvSpPr>
            <a:spLocks noGrp="1"/>
          </p:cNvSpPr>
          <p:nvPr>
            <p:ph type="title"/>
          </p:nvPr>
        </p:nvSpPr>
        <p:spPr/>
        <p:txBody>
          <a:bodyPr/>
          <a:lstStyle/>
          <a:p>
            <a:r>
              <a:rPr lang="en-GB" dirty="0"/>
              <a:t>GD in Linear Regression</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6FC8E3E-422C-DDA8-8AEA-BAC629653399}"/>
                  </a:ext>
                </a:extLst>
              </p:cNvPr>
              <p:cNvSpPr>
                <a:spLocks noGrp="1"/>
              </p:cNvSpPr>
              <p:nvPr>
                <p:ph idx="1"/>
              </p:nvPr>
            </p:nvSpPr>
            <p:spPr>
              <a:xfrm>
                <a:off x="838200" y="1825624"/>
                <a:ext cx="10515600" cy="5032375"/>
              </a:xfrm>
            </p:spPr>
            <p:txBody>
              <a:bodyPr>
                <a:normAutofit/>
              </a:bodyPr>
              <a:lstStyle/>
              <a:p>
                <a:pPr marL="0" indent="0">
                  <a:buNone/>
                </a:pPr>
                <a:r>
                  <a:rPr lang="en-GB" b="1" dirty="0"/>
                  <a:t>Gradient Descent Linear Regression procedure:</a:t>
                </a:r>
              </a:p>
              <a:p>
                <a:r>
                  <a:rPr lang="en-GB" dirty="0"/>
                  <a:t>We will then initialize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with some values (could be zero, random, or something else).</a:t>
                </a:r>
              </a:p>
              <a:p>
                <a:r>
                  <a:rPr lang="en-GB" dirty="0"/>
                  <a:t>For a given number of iterations, we will apply the two update rules defined earlier.</a:t>
                </a:r>
              </a:p>
              <a:p>
                <a:r>
                  <a:rPr lang="en-GB" dirty="0"/>
                  <a:t>(Optionally, we might decide to stop iterating, if we realize that the values of </a:t>
                </a:r>
                <a14:m>
                  <m:oMath xmlns:m="http://schemas.openxmlformats.org/officeDocument/2006/math">
                    <m:r>
                      <a:rPr lang="en-GB" i="1" dirty="0" smtClean="0">
                        <a:latin typeface="Cambria Math" panose="02040503050406030204" pitchFamily="18" charset="0"/>
                      </a:rPr>
                      <m:t>𝑎</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are no longer changing. This is called </a:t>
                </a:r>
                <a:r>
                  <a:rPr lang="en-GB" b="1" dirty="0"/>
                  <a:t>early</a:t>
                </a:r>
                <a:r>
                  <a:rPr lang="en-GB" dirty="0"/>
                  <a:t> </a:t>
                </a:r>
                <a:r>
                  <a:rPr lang="en-GB" b="1" dirty="0"/>
                  <a:t>stopping</a:t>
                </a:r>
                <a:r>
                  <a:rPr lang="en-GB" dirty="0"/>
                  <a:t>, and is typically implemented by tracking the changes on each iteration and breaking if the changes are less than a threshold </a:t>
                </a:r>
                <a14:m>
                  <m:oMath xmlns:m="http://schemas.openxmlformats.org/officeDocument/2006/math">
                    <m:r>
                      <a:rPr lang="en-GB" b="0" i="1" smtClean="0">
                        <a:latin typeface="Cambria Math" panose="02040503050406030204" pitchFamily="18" charset="0"/>
                      </a:rPr>
                      <m:t>𝛿</m:t>
                    </m:r>
                  </m:oMath>
                </a14:m>
                <a:r>
                  <a:rPr lang="en-SG" dirty="0"/>
                  <a:t>.)</a:t>
                </a:r>
              </a:p>
            </p:txBody>
          </p:sp>
        </mc:Choice>
        <mc:Fallback xmlns="">
          <p:sp>
            <p:nvSpPr>
              <p:cNvPr id="4" name="Content Placeholder 3">
                <a:extLst>
                  <a:ext uri="{FF2B5EF4-FFF2-40B4-BE49-F238E27FC236}">
                    <a16:creationId xmlns:a16="http://schemas.microsoft.com/office/drawing/2014/main" id="{D6FC8E3E-422C-DDA8-8AEA-BAC629653399}"/>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971"/>
                </a:stretch>
              </a:blipFill>
            </p:spPr>
            <p:txBody>
              <a:bodyPr/>
              <a:lstStyle/>
              <a:p>
                <a:r>
                  <a:rPr lang="en-SG">
                    <a:noFill/>
                  </a:rPr>
                  <a:t> </a:t>
                </a:r>
              </a:p>
            </p:txBody>
          </p:sp>
        </mc:Fallback>
      </mc:AlternateContent>
    </p:spTree>
    <p:extLst>
      <p:ext uri="{BB962C8B-B14F-4D97-AF65-F5344CB8AC3E}">
        <p14:creationId xmlns:p14="http://schemas.microsoft.com/office/powerpoint/2010/main" val="32080065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84738" y="578338"/>
            <a:ext cx="4650154"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596185" y="732637"/>
            <a:ext cx="3235569" cy="369332"/>
          </a:xfrm>
          <a:prstGeom prst="rect">
            <a:avLst/>
          </a:prstGeom>
          <a:noFill/>
        </p:spPr>
        <p:txBody>
          <a:bodyPr wrap="square" rtlCol="0">
            <a:spAutoFit/>
          </a:bodyPr>
          <a:lstStyle/>
          <a:p>
            <a:r>
              <a:rPr lang="en-GB" b="1" dirty="0">
                <a:solidFill>
                  <a:schemeClr val="accent2"/>
                </a:solidFill>
              </a:rPr>
              <a:t>Initialize a and b as you please.</a:t>
            </a:r>
            <a:endParaRPr lang="en-SG" b="1" dirty="0">
              <a:solidFill>
                <a:schemeClr val="accent2"/>
              </a:solidFill>
            </a:endParaRPr>
          </a:p>
        </p:txBody>
      </p:sp>
    </p:spTree>
    <p:extLst>
      <p:ext uri="{BB962C8B-B14F-4D97-AF65-F5344CB8AC3E}">
        <p14:creationId xmlns:p14="http://schemas.microsoft.com/office/powerpoint/2010/main" val="514593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87710-E994-858C-736B-B256E5D31B1B}"/>
              </a:ext>
            </a:extLst>
          </p:cNvPr>
          <p:cNvSpPr>
            <a:spLocks noGrp="1"/>
          </p:cNvSpPr>
          <p:nvPr>
            <p:ph type="title"/>
          </p:nvPr>
        </p:nvSpPr>
        <p:spPr/>
        <p:txBody>
          <a:bodyPr/>
          <a:lstStyle/>
          <a:p>
            <a:r>
              <a:rPr lang="en-GB" dirty="0"/>
              <a:t>Syllabus</a:t>
            </a:r>
            <a:endParaRPr lang="en-SG" dirty="0"/>
          </a:p>
        </p:txBody>
      </p:sp>
      <p:sp>
        <p:nvSpPr>
          <p:cNvPr id="3" name="Content Placeholder 2">
            <a:extLst>
              <a:ext uri="{FF2B5EF4-FFF2-40B4-BE49-F238E27FC236}">
                <a16:creationId xmlns:a16="http://schemas.microsoft.com/office/drawing/2014/main" id="{EF77FA4B-0B20-5BC7-9427-1BB2CFAA30B3}"/>
              </a:ext>
            </a:extLst>
          </p:cNvPr>
          <p:cNvSpPr>
            <a:spLocks noGrp="1"/>
          </p:cNvSpPr>
          <p:nvPr>
            <p:ph idx="1"/>
          </p:nvPr>
        </p:nvSpPr>
        <p:spPr/>
        <p:txBody>
          <a:bodyPr/>
          <a:lstStyle/>
          <a:p>
            <a:r>
              <a:rPr lang="en-GB" b="1" dirty="0"/>
              <a:t>Week 3: </a:t>
            </a:r>
            <a:r>
              <a:rPr lang="en-GB" dirty="0"/>
              <a:t>Guided project and good practices for Deep Learning projects (train/test/dev, bias/variance, advanced regularization, dropout, normalizing inputs/outputs/layers, trainer functions, savers/loader functions for reproducibility and transfer learning).</a:t>
            </a:r>
          </a:p>
          <a:p>
            <a:endParaRPr lang="en-GB" dirty="0"/>
          </a:p>
          <a:p>
            <a:r>
              <a:rPr lang="en-GB" b="1" dirty="0"/>
              <a:t>Week 4: </a:t>
            </a:r>
            <a:r>
              <a:rPr lang="en-GB" dirty="0"/>
              <a:t>The image data type, image processing techniques and typical computer vision operations, the convolution operation and layers, Convolutional Neural Networks, advanced CNNs and </a:t>
            </a:r>
            <a:r>
              <a:rPr lang="en-GB" dirty="0" err="1"/>
              <a:t>SotA</a:t>
            </a:r>
            <a:r>
              <a:rPr lang="en-GB" dirty="0"/>
              <a:t>. Preparing transition to the 50.035 Computer Vision course.</a:t>
            </a:r>
            <a:endParaRPr lang="en-SG" dirty="0"/>
          </a:p>
        </p:txBody>
      </p:sp>
    </p:spTree>
    <p:extLst>
      <p:ext uri="{BB962C8B-B14F-4D97-AF65-F5344CB8AC3E}">
        <p14:creationId xmlns:p14="http://schemas.microsoft.com/office/powerpoint/2010/main" val="266800795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84738" y="890950"/>
            <a:ext cx="4650154" cy="304800"/>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596185" y="732637"/>
            <a:ext cx="3235569" cy="369332"/>
          </a:xfrm>
          <a:prstGeom prst="rect">
            <a:avLst/>
          </a:prstGeom>
          <a:noFill/>
        </p:spPr>
        <p:txBody>
          <a:bodyPr wrap="square" rtlCol="0">
            <a:spAutoFit/>
          </a:bodyPr>
          <a:lstStyle/>
          <a:p>
            <a:r>
              <a:rPr lang="en-GB" b="1" dirty="0">
                <a:solidFill>
                  <a:schemeClr val="accent2"/>
                </a:solidFill>
              </a:rPr>
              <a:t>Number of samples in dataset.</a:t>
            </a:r>
            <a:endParaRPr lang="en-SG" b="1" dirty="0">
              <a:solidFill>
                <a:schemeClr val="accent2"/>
              </a:solidFill>
            </a:endParaRPr>
          </a:p>
        </p:txBody>
      </p:sp>
    </p:spTree>
    <p:extLst>
      <p:ext uri="{BB962C8B-B14F-4D97-AF65-F5344CB8AC3E}">
        <p14:creationId xmlns:p14="http://schemas.microsoft.com/office/powerpoint/2010/main" val="50526322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84738" y="1211376"/>
            <a:ext cx="4650154" cy="64086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096000" y="1347144"/>
            <a:ext cx="3235569" cy="923330"/>
          </a:xfrm>
          <a:prstGeom prst="rect">
            <a:avLst/>
          </a:prstGeom>
          <a:noFill/>
        </p:spPr>
        <p:txBody>
          <a:bodyPr wrap="square" rtlCol="0">
            <a:spAutoFit/>
          </a:bodyPr>
          <a:lstStyle/>
          <a:p>
            <a:r>
              <a:rPr lang="en-GB" b="1" dirty="0">
                <a:solidFill>
                  <a:schemeClr val="accent2"/>
                </a:solidFill>
              </a:rPr>
              <a:t>Two possible stopping conditions, change &lt; delta or counter &gt; </a:t>
            </a:r>
            <a:r>
              <a:rPr lang="en-GB" b="1" dirty="0" err="1">
                <a:solidFill>
                  <a:schemeClr val="accent2"/>
                </a:solidFill>
              </a:rPr>
              <a:t>max_count</a:t>
            </a:r>
            <a:endParaRPr lang="en-SG" b="1" dirty="0">
              <a:solidFill>
                <a:schemeClr val="accent2"/>
              </a:solidFill>
            </a:endParaRPr>
          </a:p>
        </p:txBody>
      </p:sp>
      <p:sp>
        <p:nvSpPr>
          <p:cNvPr id="2" name="Rectangle 1">
            <a:extLst>
              <a:ext uri="{FF2B5EF4-FFF2-40B4-BE49-F238E27FC236}">
                <a16:creationId xmlns:a16="http://schemas.microsoft.com/office/drawing/2014/main" id="{29618B4C-3D7E-4A8D-719B-D6141BD09102}"/>
              </a:ext>
            </a:extLst>
          </p:cNvPr>
          <p:cNvSpPr/>
          <p:nvPr/>
        </p:nvSpPr>
        <p:spPr>
          <a:xfrm flipV="1">
            <a:off x="1039446" y="2157044"/>
            <a:ext cx="1820985" cy="2031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2F658F2-791D-2112-EEDF-CC260FD808E1}"/>
              </a:ext>
            </a:extLst>
          </p:cNvPr>
          <p:cNvSpPr/>
          <p:nvPr/>
        </p:nvSpPr>
        <p:spPr>
          <a:xfrm flipV="1">
            <a:off x="1348154" y="5545023"/>
            <a:ext cx="3927231" cy="70728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4540935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984737" y="2649413"/>
            <a:ext cx="6033477" cy="85969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6096000" y="1347144"/>
            <a:ext cx="3235569" cy="646331"/>
          </a:xfrm>
          <a:prstGeom prst="rect">
            <a:avLst/>
          </a:prstGeom>
          <a:noFill/>
        </p:spPr>
        <p:txBody>
          <a:bodyPr wrap="square" rtlCol="0">
            <a:spAutoFit/>
          </a:bodyPr>
          <a:lstStyle/>
          <a:p>
            <a:r>
              <a:rPr lang="en-GB" b="1" dirty="0">
                <a:solidFill>
                  <a:schemeClr val="accent2"/>
                </a:solidFill>
              </a:rPr>
              <a:t>Update using our GD update rules from earlier</a:t>
            </a:r>
            <a:endParaRPr lang="en-SG" b="1" dirty="0">
              <a:solidFill>
                <a:schemeClr val="accent2"/>
              </a:solidFill>
            </a:endParaRPr>
          </a:p>
        </p:txBody>
      </p:sp>
    </p:spTree>
    <p:extLst>
      <p:ext uri="{BB962C8B-B14F-4D97-AF65-F5344CB8AC3E}">
        <p14:creationId xmlns:p14="http://schemas.microsoft.com/office/powerpoint/2010/main" val="93795191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1352062" y="3509105"/>
            <a:ext cx="3509107" cy="77372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5072184" y="3434302"/>
            <a:ext cx="3235569" cy="923330"/>
          </a:xfrm>
          <a:prstGeom prst="rect">
            <a:avLst/>
          </a:prstGeom>
          <a:noFill/>
        </p:spPr>
        <p:txBody>
          <a:bodyPr wrap="square" rtlCol="0">
            <a:spAutoFit/>
          </a:bodyPr>
          <a:lstStyle/>
          <a:p>
            <a:r>
              <a:rPr lang="en-GB" b="1" dirty="0">
                <a:solidFill>
                  <a:schemeClr val="accent2"/>
                </a:solidFill>
              </a:rPr>
              <a:t>Compute change on this iteration (to decide on early stopping or not)</a:t>
            </a:r>
            <a:endParaRPr lang="en-SG" b="1" dirty="0">
              <a:solidFill>
                <a:schemeClr val="accent2"/>
              </a:solidFill>
            </a:endParaRPr>
          </a:p>
        </p:txBody>
      </p:sp>
    </p:spTree>
    <p:extLst>
      <p:ext uri="{BB962C8B-B14F-4D97-AF65-F5344CB8AC3E}">
        <p14:creationId xmlns:p14="http://schemas.microsoft.com/office/powerpoint/2010/main" val="40904594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flipV="1">
            <a:off x="1352062" y="4282830"/>
            <a:ext cx="3509107" cy="6643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5064369" y="3682665"/>
            <a:ext cx="3235569" cy="1200329"/>
          </a:xfrm>
          <a:prstGeom prst="rect">
            <a:avLst/>
          </a:prstGeom>
          <a:noFill/>
        </p:spPr>
        <p:txBody>
          <a:bodyPr wrap="square" rtlCol="0">
            <a:spAutoFit/>
          </a:bodyPr>
          <a:lstStyle/>
          <a:p>
            <a:r>
              <a:rPr lang="en-GB" b="1" dirty="0">
                <a:solidFill>
                  <a:schemeClr val="accent2"/>
                </a:solidFill>
              </a:rPr>
              <a:t>Calculate new MSE value using the new parameters a and b. We also keep track of these losses for display later</a:t>
            </a:r>
            <a:endParaRPr lang="en-SG" b="1" dirty="0">
              <a:solidFill>
                <a:schemeClr val="accent2"/>
              </a:solidFill>
            </a:endParaRPr>
          </a:p>
        </p:txBody>
      </p:sp>
      <p:sp>
        <p:nvSpPr>
          <p:cNvPr id="2" name="Rectangle 1">
            <a:extLst>
              <a:ext uri="{FF2B5EF4-FFF2-40B4-BE49-F238E27FC236}">
                <a16:creationId xmlns:a16="http://schemas.microsoft.com/office/drawing/2014/main" id="{D9478039-E7A1-F51E-4DBC-D6C35F4BE739}"/>
              </a:ext>
            </a:extLst>
          </p:cNvPr>
          <p:cNvSpPr/>
          <p:nvPr/>
        </p:nvSpPr>
        <p:spPr>
          <a:xfrm flipV="1">
            <a:off x="1047261" y="1824892"/>
            <a:ext cx="3899877" cy="3790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627475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7E91604-7848-5FE4-F070-8FDF1915E232}"/>
              </a:ext>
            </a:extLst>
          </p:cNvPr>
          <p:cNvPicPr>
            <a:picLocks noChangeAspect="1"/>
          </p:cNvPicPr>
          <p:nvPr/>
        </p:nvPicPr>
        <p:blipFill>
          <a:blip r:embed="rId2"/>
          <a:stretch>
            <a:fillRect/>
          </a:stretch>
        </p:blipFill>
        <p:spPr>
          <a:xfrm>
            <a:off x="436231" y="299601"/>
            <a:ext cx="8240275" cy="6258798"/>
          </a:xfrm>
          <a:prstGeom prst="rect">
            <a:avLst/>
          </a:prstGeom>
        </p:spPr>
      </p:pic>
      <p:sp>
        <p:nvSpPr>
          <p:cNvPr id="10" name="Rectangle 9">
            <a:extLst>
              <a:ext uri="{FF2B5EF4-FFF2-40B4-BE49-F238E27FC236}">
                <a16:creationId xmlns:a16="http://schemas.microsoft.com/office/drawing/2014/main" id="{7C7C0750-C98E-E090-7550-A0818F035E30}"/>
              </a:ext>
            </a:extLst>
          </p:cNvPr>
          <p:cNvSpPr/>
          <p:nvPr/>
        </p:nvSpPr>
        <p:spPr>
          <a:xfrm>
            <a:off x="922216" y="6197600"/>
            <a:ext cx="3938954" cy="257908"/>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FC3B1AF6-3090-2218-738E-B02F4E0E9B29}"/>
              </a:ext>
            </a:extLst>
          </p:cNvPr>
          <p:cNvSpPr txBox="1"/>
          <p:nvPr/>
        </p:nvSpPr>
        <p:spPr>
          <a:xfrm>
            <a:off x="5580184" y="5874434"/>
            <a:ext cx="3774831" cy="646331"/>
          </a:xfrm>
          <a:prstGeom prst="rect">
            <a:avLst/>
          </a:prstGeom>
          <a:noFill/>
        </p:spPr>
        <p:txBody>
          <a:bodyPr wrap="square" rtlCol="0">
            <a:spAutoFit/>
          </a:bodyPr>
          <a:lstStyle/>
          <a:p>
            <a:r>
              <a:rPr lang="en-GB" b="1" dirty="0">
                <a:solidFill>
                  <a:schemeClr val="accent2"/>
                </a:solidFill>
              </a:rPr>
              <a:t>Return trained parameters and losses evolution on each iteration</a:t>
            </a:r>
            <a:endParaRPr lang="en-SG" b="1" dirty="0">
              <a:solidFill>
                <a:schemeClr val="accent2"/>
              </a:solidFill>
            </a:endParaRPr>
          </a:p>
        </p:txBody>
      </p:sp>
    </p:spTree>
    <p:extLst>
      <p:ext uri="{BB962C8B-B14F-4D97-AF65-F5344CB8AC3E}">
        <p14:creationId xmlns:p14="http://schemas.microsoft.com/office/powerpoint/2010/main" val="39781955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BE87949-550A-D0E5-CC85-0CF24E3FCA13}"/>
              </a:ext>
            </a:extLst>
          </p:cNvPr>
          <p:cNvPicPr>
            <a:picLocks noChangeAspect="1"/>
          </p:cNvPicPr>
          <p:nvPr/>
        </p:nvPicPr>
        <p:blipFill>
          <a:blip r:embed="rId2"/>
          <a:stretch>
            <a:fillRect/>
          </a:stretch>
        </p:blipFill>
        <p:spPr>
          <a:xfrm>
            <a:off x="447247" y="695070"/>
            <a:ext cx="11616617" cy="4384929"/>
          </a:xfrm>
          <a:prstGeom prst="rect">
            <a:avLst/>
          </a:prstGeom>
        </p:spPr>
      </p:pic>
    </p:spTree>
    <p:extLst>
      <p:ext uri="{BB962C8B-B14F-4D97-AF65-F5344CB8AC3E}">
        <p14:creationId xmlns:p14="http://schemas.microsoft.com/office/powerpoint/2010/main" val="70254013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4C8B15-6006-5D3F-3D0C-729B3BF4D2A1}"/>
              </a:ext>
            </a:extLst>
          </p:cNvPr>
          <p:cNvPicPr>
            <a:picLocks noChangeAspect="1"/>
          </p:cNvPicPr>
          <p:nvPr/>
        </p:nvPicPr>
        <p:blipFill>
          <a:blip r:embed="rId2"/>
          <a:stretch>
            <a:fillRect/>
          </a:stretch>
        </p:blipFill>
        <p:spPr>
          <a:xfrm>
            <a:off x="1328072" y="675891"/>
            <a:ext cx="9535856" cy="5506218"/>
          </a:xfrm>
          <a:prstGeom prst="rect">
            <a:avLst/>
          </a:prstGeom>
        </p:spPr>
      </p:pic>
    </p:spTree>
    <p:extLst>
      <p:ext uri="{BB962C8B-B14F-4D97-AF65-F5344CB8AC3E}">
        <p14:creationId xmlns:p14="http://schemas.microsoft.com/office/powerpoint/2010/main" val="357412158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2D68B-35F6-3B34-9E39-F210E35E0EA1}"/>
              </a:ext>
            </a:extLst>
          </p:cNvPr>
          <p:cNvSpPr>
            <a:spLocks noGrp="1"/>
          </p:cNvSpPr>
          <p:nvPr>
            <p:ph type="title"/>
          </p:nvPr>
        </p:nvSpPr>
        <p:spPr/>
        <p:txBody>
          <a:bodyPr/>
          <a:lstStyle/>
          <a:p>
            <a:r>
              <a:rPr lang="en-GB" dirty="0"/>
              <a:t>Checking for optimal parameters</a:t>
            </a:r>
            <a:endParaRPr lang="en-SG" dirty="0"/>
          </a:p>
        </p:txBody>
      </p:sp>
      <p:sp>
        <p:nvSpPr>
          <p:cNvPr id="3" name="Content Placeholder 2">
            <a:extLst>
              <a:ext uri="{FF2B5EF4-FFF2-40B4-BE49-F238E27FC236}">
                <a16:creationId xmlns:a16="http://schemas.microsoft.com/office/drawing/2014/main" id="{71F22B87-451A-08A2-1021-B8B6CA607DEA}"/>
              </a:ext>
            </a:extLst>
          </p:cNvPr>
          <p:cNvSpPr>
            <a:spLocks noGrp="1"/>
          </p:cNvSpPr>
          <p:nvPr>
            <p:ph idx="1"/>
          </p:nvPr>
        </p:nvSpPr>
        <p:spPr/>
        <p:txBody>
          <a:bodyPr/>
          <a:lstStyle/>
          <a:p>
            <a:r>
              <a:rPr lang="en-GB" dirty="0"/>
              <a:t>We have generated the dataset ourselves, so we know what should be the values for a and b!</a:t>
            </a:r>
          </a:p>
          <a:p>
            <a:endParaRPr lang="en-GB" dirty="0"/>
          </a:p>
          <a:p>
            <a:pPr marL="0" indent="0">
              <a:buNone/>
            </a:pPr>
            <a:endParaRPr lang="en-SG" dirty="0"/>
          </a:p>
        </p:txBody>
      </p:sp>
      <p:pic>
        <p:nvPicPr>
          <p:cNvPr id="6" name="Picture 5">
            <a:extLst>
              <a:ext uri="{FF2B5EF4-FFF2-40B4-BE49-F238E27FC236}">
                <a16:creationId xmlns:a16="http://schemas.microsoft.com/office/drawing/2014/main" id="{DC4C4263-2E51-54B8-A031-D35E741D1408}"/>
              </a:ext>
            </a:extLst>
          </p:cNvPr>
          <p:cNvPicPr>
            <a:picLocks noChangeAspect="1"/>
          </p:cNvPicPr>
          <p:nvPr/>
        </p:nvPicPr>
        <p:blipFill>
          <a:blip r:embed="rId2"/>
          <a:stretch>
            <a:fillRect/>
          </a:stretch>
        </p:blipFill>
        <p:spPr>
          <a:xfrm>
            <a:off x="539200" y="2966584"/>
            <a:ext cx="11113599" cy="3526291"/>
          </a:xfrm>
          <a:prstGeom prst="rect">
            <a:avLst/>
          </a:prstGeom>
        </p:spPr>
      </p:pic>
    </p:spTree>
    <p:extLst>
      <p:ext uri="{BB962C8B-B14F-4D97-AF65-F5344CB8AC3E}">
        <p14:creationId xmlns:p14="http://schemas.microsoft.com/office/powerpoint/2010/main" val="4234188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67394B3-4C7E-264C-370D-947E977E9F46}"/>
              </a:ext>
            </a:extLst>
          </p:cNvPr>
          <p:cNvPicPr>
            <a:picLocks noChangeAspect="1"/>
          </p:cNvPicPr>
          <p:nvPr/>
        </p:nvPicPr>
        <p:blipFill>
          <a:blip r:embed="rId2"/>
          <a:stretch>
            <a:fillRect/>
          </a:stretch>
        </p:blipFill>
        <p:spPr>
          <a:xfrm>
            <a:off x="1242335" y="294837"/>
            <a:ext cx="9707330" cy="6268325"/>
          </a:xfrm>
          <a:prstGeom prst="rect">
            <a:avLst/>
          </a:prstGeom>
        </p:spPr>
      </p:pic>
    </p:spTree>
    <p:extLst>
      <p:ext uri="{BB962C8B-B14F-4D97-AF65-F5344CB8AC3E}">
        <p14:creationId xmlns:p14="http://schemas.microsoft.com/office/powerpoint/2010/main" val="3553295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2860</TotalTime>
  <Words>12102</Words>
  <Application>Microsoft Office PowerPoint</Application>
  <PresentationFormat>Widescreen</PresentationFormat>
  <Paragraphs>1084</Paragraphs>
  <Slides>207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207</vt:i4>
      </vt:variant>
    </vt:vector>
  </HeadingPairs>
  <TitlesOfParts>
    <vt:vector size="212" baseType="lpstr">
      <vt:lpstr>Arial</vt:lpstr>
      <vt:lpstr>Calibri</vt:lpstr>
      <vt:lpstr>Calibri Light</vt:lpstr>
      <vt:lpstr>Cambria Math</vt:lpstr>
      <vt:lpstr>Office Theme</vt:lpstr>
      <vt:lpstr>50.039 Theory and Practice of Deep Learning W1-S1 Introduction and Machine Learning Reminders</vt:lpstr>
      <vt:lpstr>A quick word about instructors</vt:lpstr>
      <vt:lpstr>Objectives of 50.039 DL</vt:lpstr>
      <vt:lpstr>Objectives of 50.039 DL</vt:lpstr>
      <vt:lpstr>Skills needed for this course</vt:lpstr>
      <vt:lpstr>The way I teach things</vt:lpstr>
      <vt:lpstr>The way I teach things</vt:lpstr>
      <vt:lpstr>Syllabus</vt:lpstr>
      <vt:lpstr>Syllabus</vt:lpstr>
      <vt:lpstr>Syllabus</vt:lpstr>
      <vt:lpstr>Syllabus</vt:lpstr>
      <vt:lpstr>Syllabus</vt:lpstr>
      <vt:lpstr>Syllabus</vt:lpstr>
      <vt:lpstr>Supporting Textbooks</vt:lpstr>
      <vt:lpstr>Evaluation and grading</vt:lpstr>
      <vt:lpstr>Evaluation and grading</vt:lpstr>
      <vt:lpstr>Technical pre-requisites</vt:lpstr>
      <vt:lpstr>Technical pre-requisites</vt:lpstr>
      <vt:lpstr>Installing PyTorch and CUDA</vt:lpstr>
      <vt:lpstr>Installing PyTorch and CUDA</vt:lpstr>
      <vt:lpstr>Installing PyTorch and CUDA</vt:lpstr>
      <vt:lpstr>Installing PyTorch and CUDA</vt:lpstr>
      <vt:lpstr>Checking your PyTorch and CUDA install</vt:lpstr>
      <vt:lpstr>A quick word about PyTorch 2.0</vt:lpstr>
      <vt:lpstr>A quick word about PyTorch 2.0</vt:lpstr>
      <vt:lpstr>About this week (Week 1)</vt:lpstr>
      <vt:lpstr>About this week (Week 1)</vt:lpstr>
      <vt:lpstr>About this week (Week 1)</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What is AI/ML/NN/DL?</vt:lpstr>
      <vt:lpstr>Supervised vs Unsupervised Learning</vt:lpstr>
      <vt:lpstr>Supervised Learning Examples</vt:lpstr>
      <vt:lpstr>Supervised Learning Examples</vt:lpstr>
      <vt:lpstr>Regression vs. Classification</vt:lpstr>
      <vt:lpstr>Regression vs. Classification (Supervised)</vt:lpstr>
      <vt:lpstr>Supervised Learning Examples</vt:lpstr>
      <vt:lpstr>Supervised Learning Examples</vt:lpstr>
      <vt:lpstr>Supervised Learning Examples</vt:lpstr>
      <vt:lpstr>Unsupervised Learning Examples</vt:lpstr>
      <vt:lpstr>Unsupervised Learning Examples</vt:lpstr>
      <vt:lpstr>Clustering vs. Association (Unsupervised)</vt:lpstr>
      <vt:lpstr>Clustering vs. Association (Unsupervised)</vt:lpstr>
      <vt:lpstr>Clustering vs. Association (Unsupervised)</vt:lpstr>
      <vt:lpstr>Deep Learning and Supervised/Unsupervised</vt:lpstr>
      <vt:lpstr>Elements of a ML problem</vt:lpstr>
      <vt:lpstr>Elements of a ML problem</vt:lpstr>
      <vt:lpstr>Elements of a ML problem</vt:lpstr>
      <vt:lpstr>Elements of a ML problem</vt:lpstr>
      <vt:lpstr>Our first toy example</vt:lpstr>
      <vt:lpstr>Our first toy example</vt:lpstr>
      <vt:lpstr>Our first toy example (mock dataset)</vt:lpstr>
      <vt:lpstr>Our first toy example (mock dataset)</vt:lpstr>
      <vt:lpstr>Our first toy example (mock dataset)</vt:lpstr>
      <vt:lpstr>PowerPoint Presentation</vt:lpstr>
      <vt:lpstr>Our first toy example</vt:lpstr>
      <vt:lpstr>Our first model, the linear regression</vt:lpstr>
      <vt:lpstr>Our first model, the linear regression</vt:lpstr>
      <vt:lpstr>Let us try different values of (a, b)</vt:lpstr>
      <vt:lpstr>PowerPoint Presentation</vt:lpstr>
      <vt:lpstr>The need for a loss function</vt:lpstr>
      <vt:lpstr>The need for a loss function</vt:lpstr>
      <vt:lpstr>The need for a loss function</vt:lpstr>
      <vt:lpstr>The need for a loss function</vt:lpstr>
      <vt:lpstr>PowerPoint Presentation</vt:lpstr>
      <vt:lpstr>Training a model</vt:lpstr>
      <vt:lpstr>Training a linear regression model</vt:lpstr>
      <vt:lpstr>Training a linear regression model</vt:lpstr>
      <vt:lpstr>Proof of the Normal Equation</vt:lpstr>
      <vt:lpstr>Proof of the Normal Equation</vt:lpstr>
      <vt:lpstr>Proof of the Normal Equation</vt:lpstr>
      <vt:lpstr>Proof of the Normal Equation</vt:lpstr>
      <vt:lpstr>Training a linear regression model</vt:lpstr>
      <vt:lpstr>PowerPoint Presentation</vt:lpstr>
      <vt:lpstr>A problem with the normal equation</vt:lpstr>
      <vt:lpstr>Gradient Descent, to the rescue!</vt:lpstr>
      <vt:lpstr>Gradient Descent, to the rescue!</vt:lpstr>
      <vt:lpstr>GD in Linear Regression</vt:lpstr>
      <vt:lpstr>GD in Linear Regression</vt:lpstr>
      <vt:lpstr>GD in Linear Regression</vt:lpstr>
      <vt:lpstr>GD in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Checking for optimal parameters</vt:lpstr>
      <vt:lpstr>PowerPoint Presentation</vt:lpstr>
      <vt:lpstr>Using Sklearn for Linear regression</vt:lpstr>
      <vt:lpstr>Predicting using Sklearn Linear regression</vt:lpstr>
      <vt:lpstr>Extension of multi-parameter Linear Regression</vt:lpstr>
      <vt:lpstr>Extension of multi-parameter Linear Regression</vt:lpstr>
      <vt:lpstr>Extension of multi-parameter Linear Regression</vt:lpstr>
      <vt:lpstr>Extension of multi-parameter Linear Regression</vt:lpstr>
      <vt:lpstr>From Linear to Polynomial Regression</vt:lpstr>
      <vt:lpstr>The hyperplane concept</vt:lpstr>
      <vt:lpstr>From Linear to Polynomial Regression</vt:lpstr>
      <vt:lpstr>From Linear to Polynomial Regression</vt:lpstr>
      <vt:lpstr>From Linear to Polynomial Regression</vt:lpstr>
      <vt:lpstr>PowerPoint Presentation</vt:lpstr>
      <vt:lpstr>Polynomial Regression with sklearn</vt:lpstr>
      <vt:lpstr>Polynomial Regression with sklearn</vt:lpstr>
      <vt:lpstr>PowerPoint Presentation</vt:lpstr>
      <vt:lpstr>PowerPoint Presentation</vt:lpstr>
      <vt:lpstr>PowerPoint Presentation</vt:lpstr>
      <vt:lpstr>Overfitting vs. degree of polynomial</vt:lpstr>
      <vt:lpstr>Overfitting vs. degree of polynomial</vt:lpstr>
      <vt:lpstr>Overfitting vs. degree of polynomial</vt:lpstr>
      <vt:lpstr>Underfitting  vs. degree of polynomial</vt:lpstr>
      <vt:lpstr>Underfitting  vs. degree of polynomial</vt:lpstr>
      <vt:lpstr>Generalization</vt:lpstr>
      <vt:lpstr>Generalization vs. Overfitting/Underfitting</vt:lpstr>
      <vt:lpstr>While we are at it…</vt:lpstr>
      <vt:lpstr>Train and test split</vt:lpstr>
      <vt:lpstr>Train and test split</vt:lpstr>
      <vt:lpstr>PowerPoint Presentation</vt:lpstr>
      <vt:lpstr>Training the Polynomial Regressor, again</vt:lpstr>
      <vt:lpstr>PowerPoint Presentation</vt:lpstr>
      <vt:lpstr>PowerPoint Presentation</vt:lpstr>
      <vt:lpstr>Generalization vs. Train/Test Distributions</vt:lpstr>
      <vt:lpstr>PowerPoint Presentation</vt:lpstr>
      <vt:lpstr>Regularization</vt:lpstr>
      <vt:lpstr>Regularization</vt:lpstr>
      <vt:lpstr>Regularization</vt:lpstr>
      <vt:lpstr>PowerPoint Presentation</vt:lpstr>
      <vt:lpstr>Regularization</vt:lpstr>
      <vt:lpstr>PowerPoint Presentation</vt:lpstr>
      <vt:lpstr>Regularization</vt:lpstr>
      <vt:lpstr>Regularization</vt:lpstr>
      <vt:lpstr>Introducing the sigmoid function</vt:lpstr>
      <vt:lpstr>Introducing the sigmoid function</vt:lpstr>
      <vt:lpstr>Introducing two logistic functions</vt:lpstr>
      <vt:lpstr>To recap</vt:lpstr>
      <vt:lpstr>Introducing two logistic functions</vt:lpstr>
      <vt:lpstr>Introducing two logistic functions</vt:lpstr>
      <vt:lpstr>Introducing two logistic functions</vt:lpstr>
      <vt:lpstr>Introducing two logistic functions</vt:lpstr>
      <vt:lpstr>Mock dataset generation</vt:lpstr>
      <vt:lpstr>PowerPoint Presentation</vt:lpstr>
      <vt:lpstr>PowerPoint Presentation</vt:lpstr>
      <vt:lpstr>A quick word about expert systems</vt:lpstr>
      <vt:lpstr>A quick word about expert systems</vt:lpstr>
      <vt:lpstr>From Linear Regression to Logistic Regression</vt:lpstr>
      <vt:lpstr>From Linear Regression to Logistic Regression</vt:lpstr>
      <vt:lpstr>From Linear Regression to Logistic Regression</vt:lpstr>
      <vt:lpstr>PowerPoint Presentation</vt:lpstr>
      <vt:lpstr>Training a logistic regressor</vt:lpstr>
      <vt:lpstr>The log-likelihood function and loss</vt:lpstr>
      <vt:lpstr>The log-likelihood function and loss</vt:lpstr>
      <vt:lpstr>Implementing the log-likelihood loss</vt:lpstr>
      <vt:lpstr>Training a logistic regressor</vt:lpstr>
      <vt:lpstr>PowerPoint Presentation</vt:lpstr>
      <vt:lpstr>Evaluating the logistic regression model</vt:lpstr>
      <vt:lpstr>Evaluating the logistic regression model</vt:lpstr>
      <vt:lpstr>A bit of biology</vt:lpstr>
      <vt:lpstr>A bit of biology</vt:lpstr>
      <vt:lpstr>A bit of biology</vt:lpstr>
      <vt:lpstr>Starting with a mock dataset, again</vt:lpstr>
      <vt:lpstr>Starting with a mock dataset, again</vt:lpstr>
      <vt:lpstr>PowerPoint Presentation</vt:lpstr>
      <vt:lpstr>PowerPoint Presentation</vt:lpstr>
      <vt:lpstr>PowerPoint Presentation</vt:lpstr>
      <vt:lpstr>Coding a Neuron and a Neural Network</vt:lpstr>
      <vt:lpstr>Coding a Neuron and a Neural Network</vt:lpstr>
      <vt:lpstr>Coding a Neuron and a Neural Network</vt:lpstr>
      <vt:lpstr>PowerPoint Presentation</vt:lpstr>
      <vt:lpstr>Defining a minimal Neural Network </vt:lpstr>
      <vt:lpstr>PowerPoint Presentation</vt:lpstr>
      <vt:lpstr>Adding a loss</vt:lpstr>
      <vt:lpstr>Adding a loss</vt:lpstr>
      <vt:lpstr>Scaling up with more parameters</vt:lpstr>
      <vt:lpstr>Scaling up with more layers</vt:lpstr>
      <vt:lpstr>Scaling up with more layers</vt:lpstr>
      <vt:lpstr>Our NN class</vt:lpstr>
      <vt:lpstr>PowerPoint Presentation</vt:lpstr>
      <vt:lpstr>The need for a training procedure</vt:lpstr>
      <vt:lpstr>The backpropagation mechanism</vt:lpstr>
      <vt:lpstr>Backpropagation in our model</vt:lpstr>
      <vt:lpstr>Chain rule, to the rescue!</vt:lpstr>
      <vt:lpstr>Chain rule, to the rescue!</vt:lpstr>
      <vt:lpstr>Chain rule, to the rescue!</vt:lpstr>
      <vt:lpstr>Chain rule, to the rescue!</vt:lpstr>
      <vt:lpstr>Backpropagation in our model</vt:lpstr>
      <vt:lpstr>Backpropagation in our model</vt:lpstr>
      <vt:lpstr>Backpropagation in our model</vt:lpstr>
      <vt:lpstr>Trainer function for our model</vt:lpstr>
      <vt:lpstr>Trainer function for our model</vt:lpstr>
      <vt:lpstr>Trainer function for our model</vt:lpstr>
      <vt:lpstr>Finally, add the trainer function and the performance curves function as methods to our class.</vt:lpstr>
      <vt:lpstr>Conclusion (Week 1)</vt:lpstr>
      <vt:lpstr>Conclusion (Week 1)</vt:lpstr>
      <vt:lpstr>Learn more about these topics</vt:lpstr>
      <vt:lpstr>Learn more about these topics</vt:lpstr>
      <vt:lpstr>Twitter, the theater for AI/DL drama and announcements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2023-01-26T02:38:50Z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